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84D005-EF5D-41C9-832F-03A9E6670571}" v="57" dt="2021-04-06T13:36:24.065"/>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1"/>
  </p:normalViewPr>
  <p:slideViewPr>
    <p:cSldViewPr snapToGrid="0">
      <p:cViewPr varScale="1">
        <p:scale>
          <a:sx n="53" d="100"/>
          <a:sy n="53" d="100"/>
        </p:scale>
        <p:origin x="792"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03" name="Shape 1003"/>
          <p:cNvSpPr>
            <a:spLocks noGrp="1" noRot="1" noChangeAspect="1"/>
          </p:cNvSpPr>
          <p:nvPr>
            <p:ph type="sldImg"/>
          </p:nvPr>
        </p:nvSpPr>
        <p:spPr>
          <a:xfrm>
            <a:off x="1143000" y="685800"/>
            <a:ext cx="4572000" cy="3429000"/>
          </a:xfrm>
          <a:prstGeom prst="rect">
            <a:avLst/>
          </a:prstGeom>
        </p:spPr>
        <p:txBody>
          <a:bodyPr/>
          <a:lstStyle/>
          <a:p>
            <a:endParaRPr/>
          </a:p>
        </p:txBody>
      </p:sp>
      <p:sp>
        <p:nvSpPr>
          <p:cNvPr id="1004" name="Shape 100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 name="Shape 1316"/>
          <p:cNvSpPr>
            <a:spLocks noGrp="1" noRot="1" noChangeAspect="1"/>
          </p:cNvSpPr>
          <p:nvPr>
            <p:ph type="sldImg"/>
          </p:nvPr>
        </p:nvSpPr>
        <p:spPr>
          <a:xfrm>
            <a:off x="381000" y="685800"/>
            <a:ext cx="6096000" cy="3429000"/>
          </a:xfrm>
          <a:prstGeom prst="rect">
            <a:avLst/>
          </a:prstGeom>
        </p:spPr>
        <p:txBody>
          <a:bodyPr/>
          <a:lstStyle/>
          <a:p>
            <a:endParaRPr/>
          </a:p>
        </p:txBody>
      </p:sp>
      <p:sp>
        <p:nvSpPr>
          <p:cNvPr id="1317" name="Shape 1317"/>
          <p:cNvSpPr>
            <a:spLocks noGrp="1"/>
          </p:cNvSpPr>
          <p:nvPr>
            <p:ph type="body" sz="quarter" idx="1"/>
          </p:nvPr>
        </p:nvSpPr>
        <p:spPr>
          <a:prstGeom prst="rect">
            <a:avLst/>
          </a:prstGeom>
        </p:spPr>
        <p:txBody>
          <a:bodyPr/>
          <a:lstStyle/>
          <a:p>
            <a:r>
              <a:t>We know already a bit a out you</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 name="Shape 1351"/>
          <p:cNvSpPr>
            <a:spLocks noGrp="1" noRot="1" noChangeAspect="1"/>
          </p:cNvSpPr>
          <p:nvPr>
            <p:ph type="sldImg"/>
          </p:nvPr>
        </p:nvSpPr>
        <p:spPr>
          <a:xfrm>
            <a:off x="381000" y="685800"/>
            <a:ext cx="6096000" cy="3429000"/>
          </a:xfrm>
          <a:prstGeom prst="rect">
            <a:avLst/>
          </a:prstGeom>
        </p:spPr>
        <p:txBody>
          <a:bodyPr/>
          <a:lstStyle/>
          <a:p>
            <a:endParaRPr/>
          </a:p>
        </p:txBody>
      </p:sp>
      <p:sp>
        <p:nvSpPr>
          <p:cNvPr id="1352" name="Shape 1352"/>
          <p:cNvSpPr>
            <a:spLocks noGrp="1"/>
          </p:cNvSpPr>
          <p:nvPr>
            <p:ph type="body" sz="quarter" idx="1"/>
          </p:nvPr>
        </p:nvSpPr>
        <p:spPr>
          <a:prstGeom prst="rect">
            <a:avLst/>
          </a:prstGeom>
        </p:spPr>
        <p:txBody>
          <a:bodyPr/>
          <a:lstStyle/>
          <a:p>
            <a:r>
              <a:t>We know already a bit a out you</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6" name="Shape 1386"/>
          <p:cNvSpPr>
            <a:spLocks noGrp="1" noRot="1" noChangeAspect="1"/>
          </p:cNvSpPr>
          <p:nvPr>
            <p:ph type="sldImg"/>
          </p:nvPr>
        </p:nvSpPr>
        <p:spPr>
          <a:xfrm>
            <a:off x="381000" y="685800"/>
            <a:ext cx="6096000" cy="3429000"/>
          </a:xfrm>
          <a:prstGeom prst="rect">
            <a:avLst/>
          </a:prstGeom>
        </p:spPr>
        <p:txBody>
          <a:bodyPr/>
          <a:lstStyle/>
          <a:p>
            <a:endParaRPr/>
          </a:p>
        </p:txBody>
      </p:sp>
      <p:sp>
        <p:nvSpPr>
          <p:cNvPr id="1387" name="Shape 1387"/>
          <p:cNvSpPr>
            <a:spLocks noGrp="1"/>
          </p:cNvSpPr>
          <p:nvPr>
            <p:ph type="body" sz="quarter" idx="1"/>
          </p:nvPr>
        </p:nvSpPr>
        <p:spPr>
          <a:prstGeom prst="rect">
            <a:avLst/>
          </a:prstGeom>
        </p:spPr>
        <p:txBody>
          <a:bodyPr/>
          <a:lstStyle/>
          <a:p>
            <a:r>
              <a:t>We know already a bit a out you</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8" name="Shape 1758"/>
          <p:cNvSpPr>
            <a:spLocks noGrp="1" noRot="1" noChangeAspect="1"/>
          </p:cNvSpPr>
          <p:nvPr>
            <p:ph type="sldImg"/>
          </p:nvPr>
        </p:nvSpPr>
        <p:spPr>
          <a:xfrm>
            <a:off x="381000" y="685800"/>
            <a:ext cx="6096000" cy="3429000"/>
          </a:xfrm>
          <a:prstGeom prst="rect">
            <a:avLst/>
          </a:prstGeom>
        </p:spPr>
        <p:txBody>
          <a:bodyPr/>
          <a:lstStyle/>
          <a:p>
            <a:endParaRPr/>
          </a:p>
        </p:txBody>
      </p:sp>
      <p:sp>
        <p:nvSpPr>
          <p:cNvPr id="1759" name="Shape 1759"/>
          <p:cNvSpPr>
            <a:spLocks noGrp="1"/>
          </p:cNvSpPr>
          <p:nvPr>
            <p:ph type="body" sz="quarter" idx="1"/>
          </p:nvPr>
        </p:nvSpPr>
        <p:spPr>
          <a:prstGeom prst="rect">
            <a:avLst/>
          </a:prstGeom>
        </p:spPr>
        <p:txBody>
          <a:bodyPr/>
          <a:lstStyle/>
          <a:p>
            <a:r>
              <a:t>We know already a bit a out you</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2957892" y="12697882"/>
            <a:ext cx="480061" cy="508001"/>
          </a:xfrm>
          <a:prstGeom prst="rect">
            <a:avLst/>
          </a:prstGeom>
        </p:spPr>
        <p:txBody>
          <a:bodyPr lIns="50800" tIns="50800" rIns="50800" bIns="50800" anchor="b"/>
          <a:lstStyle>
            <a:lvl1pPr algn="r" defTabSz="584200">
              <a:defRPr sz="2400">
                <a:latin typeface="IBM Plex Sans"/>
                <a:ea typeface="IBM Plex Sans"/>
                <a:cs typeface="IBM Plex Sans"/>
                <a:sym typeface="IBM Plex Sans"/>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Validate">
    <p:bg>
      <p:bgPr>
        <a:solidFill>
          <a:srgbClr val="F4F4F4"/>
        </a:solidFill>
        <a:effectLst/>
      </p:bgPr>
    </p:bg>
    <p:spTree>
      <p:nvGrpSpPr>
        <p:cNvPr id="1" name=""/>
        <p:cNvGrpSpPr/>
        <p:nvPr/>
      </p:nvGrpSpPr>
      <p:grpSpPr>
        <a:xfrm>
          <a:off x="0" y="0"/>
          <a:ext cx="0" cy="0"/>
          <a:chOff x="0" y="0"/>
          <a:chExt cx="0" cy="0"/>
        </a:xfrm>
      </p:grpSpPr>
      <p:sp>
        <p:nvSpPr>
          <p:cNvPr id="496" name="Slide Number"/>
          <p:cNvSpPr txBox="1">
            <a:spLocks noGrp="1"/>
          </p:cNvSpPr>
          <p:nvPr>
            <p:ph type="sldNum" sz="quarter" idx="2"/>
          </p:nvPr>
        </p:nvSpPr>
        <p:spPr>
          <a:xfrm>
            <a:off x="22957892" y="12598399"/>
            <a:ext cx="480061" cy="508001"/>
          </a:xfrm>
          <a:prstGeom prst="rect">
            <a:avLst/>
          </a:prstGeom>
        </p:spPr>
        <p:txBody>
          <a:bodyPr lIns="50800" tIns="50800" rIns="50800" bIns="50800" anchor="b"/>
          <a:lstStyle>
            <a:lvl1pPr algn="r" defTabSz="584200">
              <a:defRPr sz="2400">
                <a:latin typeface="IBM Plex Sans"/>
                <a:ea typeface="IBM Plex Sans"/>
                <a:cs typeface="IBM Plex Sans"/>
                <a:sym typeface="IBM Plex Sans"/>
              </a:defRPr>
            </a:lvl1pPr>
          </a:lstStyle>
          <a:p>
            <a:fld id="{86CB4B4D-7CA3-9044-876B-883B54F8677D}" type="slidenum">
              <a:t>‹#›</a:t>
            </a:fld>
            <a:endParaRPr/>
          </a:p>
        </p:txBody>
      </p:sp>
      <p:sp>
        <p:nvSpPr>
          <p:cNvPr id="497" name="Title Text"/>
          <p:cNvSpPr txBox="1">
            <a:spLocks noGrp="1"/>
          </p:cNvSpPr>
          <p:nvPr>
            <p:ph type="body" sz="quarter" idx="21"/>
          </p:nvPr>
        </p:nvSpPr>
        <p:spPr>
          <a:xfrm>
            <a:off x="649731" y="372533"/>
            <a:ext cx="11045953" cy="2145793"/>
          </a:xfrm>
          <a:prstGeom prst="rect">
            <a:avLst/>
          </a:prstGeom>
        </p:spPr>
        <p:txBody>
          <a:bodyPr/>
          <a:lstStyle>
            <a:lvl1pPr defTabSz="2438400">
              <a:lnSpc>
                <a:spcPct val="90000"/>
              </a:lnSpc>
              <a:spcBef>
                <a:spcPts val="0"/>
              </a:spcBef>
              <a:defRPr sz="6400"/>
            </a:lvl1pPr>
          </a:lstStyle>
          <a:p>
            <a:r>
              <a:t>Title Text</a:t>
            </a:r>
          </a:p>
        </p:txBody>
      </p:sp>
      <p:grpSp>
        <p:nvGrpSpPr>
          <p:cNvPr id="509" name="Group 59"/>
          <p:cNvGrpSpPr/>
          <p:nvPr/>
        </p:nvGrpSpPr>
        <p:grpSpPr>
          <a:xfrm>
            <a:off x="623992" y="-318348"/>
            <a:ext cx="23164620" cy="243841"/>
            <a:chOff x="0" y="0"/>
            <a:chExt cx="23164618" cy="243840"/>
          </a:xfrm>
        </p:grpSpPr>
        <p:sp>
          <p:nvSpPr>
            <p:cNvPr id="498"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99"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0"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1"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2"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3"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4"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5"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6"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7"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8"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521" name="Group 60"/>
          <p:cNvGrpSpPr/>
          <p:nvPr/>
        </p:nvGrpSpPr>
        <p:grpSpPr>
          <a:xfrm>
            <a:off x="611292" y="13768494"/>
            <a:ext cx="23164620" cy="243841"/>
            <a:chOff x="0" y="0"/>
            <a:chExt cx="23164618" cy="243840"/>
          </a:xfrm>
        </p:grpSpPr>
        <p:sp>
          <p:nvSpPr>
            <p:cNvPr id="510"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1"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2"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3"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4"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5"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6"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7"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8"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9"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0"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531" name="Group 61"/>
          <p:cNvGrpSpPr/>
          <p:nvPr/>
        </p:nvGrpSpPr>
        <p:grpSpPr>
          <a:xfrm>
            <a:off x="-419615" y="633983"/>
            <a:ext cx="243841" cy="12438551"/>
            <a:chOff x="0" y="0"/>
            <a:chExt cx="243840" cy="12438549"/>
          </a:xfrm>
        </p:grpSpPr>
        <p:sp>
          <p:nvSpPr>
            <p:cNvPr id="522"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3"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4"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5"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6"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7"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8"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9"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0"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541" name="Group 62"/>
          <p:cNvGrpSpPr/>
          <p:nvPr/>
        </p:nvGrpSpPr>
        <p:grpSpPr>
          <a:xfrm>
            <a:off x="24434800" y="633983"/>
            <a:ext cx="243841" cy="12435842"/>
            <a:chOff x="0" y="0"/>
            <a:chExt cx="243840" cy="12435840"/>
          </a:xfrm>
        </p:grpSpPr>
        <p:sp>
          <p:nvSpPr>
            <p:cNvPr id="532"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3"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4"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5"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6"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7"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8"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9"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40"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sp>
        <p:nvSpPr>
          <p:cNvPr id="542" name="Straight Connector 92"/>
          <p:cNvSpPr/>
          <p:nvPr/>
        </p:nvSpPr>
        <p:spPr>
          <a:xfrm flipV="1">
            <a:off x="611292"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3" name="Straight Connector 93"/>
          <p:cNvSpPr/>
          <p:nvPr/>
        </p:nvSpPr>
        <p:spPr>
          <a:xfrm flipV="1">
            <a:off x="5488092" y="-318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4" name="Straight Connector 94"/>
          <p:cNvSpPr/>
          <p:nvPr/>
        </p:nvSpPr>
        <p:spPr>
          <a:xfrm flipV="1">
            <a:off x="6110392" y="-318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5" name="Straight Connector 95"/>
          <p:cNvSpPr/>
          <p:nvPr/>
        </p:nvSpPr>
        <p:spPr>
          <a:xfrm flipV="1">
            <a:off x="6707293" y="-318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6" name="Straight Connector 96"/>
          <p:cNvSpPr/>
          <p:nvPr/>
        </p:nvSpPr>
        <p:spPr>
          <a:xfrm flipV="1">
            <a:off x="11584093"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7" name="Straight Connector 97"/>
          <p:cNvSpPr/>
          <p:nvPr/>
        </p:nvSpPr>
        <p:spPr>
          <a:xfrm flipV="1">
            <a:off x="12193693"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8" name="Straight Connector 98"/>
          <p:cNvSpPr/>
          <p:nvPr/>
        </p:nvSpPr>
        <p:spPr>
          <a:xfrm flipV="1">
            <a:off x="12803293"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9" name="Straight Connector 99"/>
          <p:cNvSpPr/>
          <p:nvPr/>
        </p:nvSpPr>
        <p:spPr>
          <a:xfrm flipV="1">
            <a:off x="17680093"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0" name="Straight Connector 100"/>
          <p:cNvSpPr/>
          <p:nvPr/>
        </p:nvSpPr>
        <p:spPr>
          <a:xfrm flipV="1">
            <a:off x="18289694"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1" name="Straight Connector 101"/>
          <p:cNvSpPr/>
          <p:nvPr/>
        </p:nvSpPr>
        <p:spPr>
          <a:xfrm flipV="1">
            <a:off x="18899294"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2" name="Straight Connector 102"/>
          <p:cNvSpPr/>
          <p:nvPr/>
        </p:nvSpPr>
        <p:spPr>
          <a:xfrm flipV="1">
            <a:off x="23775911"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3" name="Straight Connector 81"/>
          <p:cNvSpPr/>
          <p:nvPr/>
        </p:nvSpPr>
        <p:spPr>
          <a:xfrm flipV="1">
            <a:off x="6112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4" name="Straight Connector 82"/>
          <p:cNvSpPr/>
          <p:nvPr/>
        </p:nvSpPr>
        <p:spPr>
          <a:xfrm flipV="1">
            <a:off x="54880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5" name="Straight Connector 83"/>
          <p:cNvSpPr/>
          <p:nvPr/>
        </p:nvSpPr>
        <p:spPr>
          <a:xfrm flipV="1">
            <a:off x="60976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6" name="Straight Connector 84"/>
          <p:cNvSpPr/>
          <p:nvPr/>
        </p:nvSpPr>
        <p:spPr>
          <a:xfrm flipV="1">
            <a:off x="67072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7" name="Straight Connector 85"/>
          <p:cNvSpPr/>
          <p:nvPr/>
        </p:nvSpPr>
        <p:spPr>
          <a:xfrm flipV="1">
            <a:off x="115840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8" name="Straight Connector 86"/>
          <p:cNvSpPr/>
          <p:nvPr/>
        </p:nvSpPr>
        <p:spPr>
          <a:xfrm flipV="1">
            <a:off x="121936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9" name="Straight Connector 87"/>
          <p:cNvSpPr/>
          <p:nvPr/>
        </p:nvSpPr>
        <p:spPr>
          <a:xfrm flipV="1">
            <a:off x="128032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0" name="Straight Connector 88"/>
          <p:cNvSpPr/>
          <p:nvPr/>
        </p:nvSpPr>
        <p:spPr>
          <a:xfrm flipV="1">
            <a:off x="176800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1" name="Straight Connector 89"/>
          <p:cNvSpPr/>
          <p:nvPr/>
        </p:nvSpPr>
        <p:spPr>
          <a:xfrm flipV="1">
            <a:off x="18289694"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2" name="Straight Connector 90"/>
          <p:cNvSpPr/>
          <p:nvPr/>
        </p:nvSpPr>
        <p:spPr>
          <a:xfrm flipV="1">
            <a:off x="18899294"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3" name="Straight Connector 91"/>
          <p:cNvSpPr/>
          <p:nvPr/>
        </p:nvSpPr>
        <p:spPr>
          <a:xfrm flipV="1">
            <a:off x="23775911"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4" name="Straight Connector 72"/>
          <p:cNvSpPr/>
          <p:nvPr/>
        </p:nvSpPr>
        <p:spPr>
          <a:xfrm flipH="1">
            <a:off x="-419615" y="1743455"/>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5" name="Straight Connector 73"/>
          <p:cNvSpPr/>
          <p:nvPr/>
        </p:nvSpPr>
        <p:spPr>
          <a:xfrm flipH="1">
            <a:off x="-419615" y="3438143"/>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6" name="Straight Connector 74"/>
          <p:cNvSpPr/>
          <p:nvPr/>
        </p:nvSpPr>
        <p:spPr>
          <a:xfrm flipH="1">
            <a:off x="-419615" y="5145023"/>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7" name="Straight Connector 75"/>
          <p:cNvSpPr/>
          <p:nvPr/>
        </p:nvSpPr>
        <p:spPr>
          <a:xfrm flipH="1">
            <a:off x="-419615" y="6855972"/>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8" name="Straight Connector 76"/>
          <p:cNvSpPr/>
          <p:nvPr/>
        </p:nvSpPr>
        <p:spPr>
          <a:xfrm flipH="1">
            <a:off x="-419615" y="8558783"/>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9" name="Straight Connector 77"/>
          <p:cNvSpPr/>
          <p:nvPr/>
        </p:nvSpPr>
        <p:spPr>
          <a:xfrm flipH="1">
            <a:off x="-419615" y="10265664"/>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0" name="Straight Connector 78"/>
          <p:cNvSpPr/>
          <p:nvPr/>
        </p:nvSpPr>
        <p:spPr>
          <a:xfrm flipH="1">
            <a:off x="-419615" y="11984735"/>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1" name="Straight Connector 79"/>
          <p:cNvSpPr/>
          <p:nvPr/>
        </p:nvSpPr>
        <p:spPr>
          <a:xfrm flipH="1">
            <a:off x="-419615" y="633983"/>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2" name="Straight Connector 80"/>
          <p:cNvSpPr/>
          <p:nvPr/>
        </p:nvSpPr>
        <p:spPr>
          <a:xfrm flipH="1">
            <a:off x="-419615" y="13072532"/>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3" name="Straight Connector 63"/>
          <p:cNvSpPr/>
          <p:nvPr/>
        </p:nvSpPr>
        <p:spPr>
          <a:xfrm flipH="1">
            <a:off x="24434799" y="1743455"/>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4" name="Straight Connector 64"/>
          <p:cNvSpPr/>
          <p:nvPr/>
        </p:nvSpPr>
        <p:spPr>
          <a:xfrm flipH="1">
            <a:off x="24434799" y="343814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5" name="Straight Connector 65"/>
          <p:cNvSpPr/>
          <p:nvPr/>
        </p:nvSpPr>
        <p:spPr>
          <a:xfrm flipH="1">
            <a:off x="24434799" y="514502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6" name="Straight Connector 66"/>
          <p:cNvSpPr/>
          <p:nvPr/>
        </p:nvSpPr>
        <p:spPr>
          <a:xfrm flipH="1">
            <a:off x="24434799" y="6851904"/>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7" name="Straight Connector 67"/>
          <p:cNvSpPr/>
          <p:nvPr/>
        </p:nvSpPr>
        <p:spPr>
          <a:xfrm flipH="1">
            <a:off x="24434799" y="855878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8" name="Straight Connector 68"/>
          <p:cNvSpPr/>
          <p:nvPr/>
        </p:nvSpPr>
        <p:spPr>
          <a:xfrm flipH="1">
            <a:off x="24434799" y="10265664"/>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9" name="Straight Connector 69"/>
          <p:cNvSpPr/>
          <p:nvPr/>
        </p:nvSpPr>
        <p:spPr>
          <a:xfrm flipH="1">
            <a:off x="24434799" y="11984735"/>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80" name="Straight Connector 70"/>
          <p:cNvSpPr/>
          <p:nvPr/>
        </p:nvSpPr>
        <p:spPr>
          <a:xfrm flipH="1">
            <a:off x="24434799" y="63398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81" name="Straight Connector 71"/>
          <p:cNvSpPr/>
          <p:nvPr/>
        </p:nvSpPr>
        <p:spPr>
          <a:xfrm flipH="1">
            <a:off x="24434799" y="1306982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pic>
        <p:nvPicPr>
          <p:cNvPr id="582" name="CSMLogo_Final-04.jpg" descr="CSMLogo_Final-04.jpg"/>
          <p:cNvPicPr>
            <a:picLocks noChangeAspect="1"/>
          </p:cNvPicPr>
          <p:nvPr/>
        </p:nvPicPr>
        <p:blipFill>
          <a:blip r:embed="rId2"/>
          <a:srcRect r="71135"/>
          <a:stretch>
            <a:fillRect/>
          </a:stretch>
        </p:blipFill>
        <p:spPr>
          <a:xfrm>
            <a:off x="532112" y="12986056"/>
            <a:ext cx="669349" cy="685938"/>
          </a:xfrm>
          <a:prstGeom prst="rect">
            <a:avLst/>
          </a:prstGeom>
          <a:ln w="12700">
            <a:miter lim="400000"/>
          </a:ln>
        </p:spPr>
      </p:pic>
      <p:sp>
        <p:nvSpPr>
          <p:cNvPr id="583" name="IBM Customer Success / © 2021 IBM Corporation"/>
          <p:cNvSpPr txBox="1"/>
          <p:nvPr/>
        </p:nvSpPr>
        <p:spPr>
          <a:xfrm>
            <a:off x="1161922" y="13132105"/>
            <a:ext cx="5306264" cy="393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defRPr sz="1800">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case study 1: title, text (two columns), half-image">
    <p:bg>
      <p:bgPr>
        <a:solidFill>
          <a:srgbClr val="F4F4F4"/>
        </a:solidFill>
        <a:effectLst/>
      </p:bgPr>
    </p:bg>
    <p:spTree>
      <p:nvGrpSpPr>
        <p:cNvPr id="1" name=""/>
        <p:cNvGrpSpPr/>
        <p:nvPr/>
      </p:nvGrpSpPr>
      <p:grpSpPr>
        <a:xfrm>
          <a:off x="0" y="0"/>
          <a:ext cx="0" cy="0"/>
          <a:chOff x="0" y="0"/>
          <a:chExt cx="0" cy="0"/>
        </a:xfrm>
      </p:grpSpPr>
      <p:grpSp>
        <p:nvGrpSpPr>
          <p:cNvPr id="634" name="Group 58"/>
          <p:cNvGrpSpPr/>
          <p:nvPr/>
        </p:nvGrpSpPr>
        <p:grpSpPr>
          <a:xfrm>
            <a:off x="-292614" y="-292947"/>
            <a:ext cx="24971255" cy="14305281"/>
            <a:chOff x="0" y="0"/>
            <a:chExt cx="24971254" cy="14305280"/>
          </a:xfrm>
        </p:grpSpPr>
        <p:grpSp>
          <p:nvGrpSpPr>
            <p:cNvPr id="601" name="Group 59"/>
            <p:cNvGrpSpPr/>
            <p:nvPr/>
          </p:nvGrpSpPr>
          <p:grpSpPr>
            <a:xfrm>
              <a:off x="903906" y="-1"/>
              <a:ext cx="23164620" cy="243842"/>
              <a:chOff x="0" y="0"/>
              <a:chExt cx="23164618" cy="243840"/>
            </a:xfrm>
          </p:grpSpPr>
          <p:sp>
            <p:nvSpPr>
              <p:cNvPr id="590"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91"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92"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93"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94"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95"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96"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97"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98"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99"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00"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613" name="Group 60"/>
            <p:cNvGrpSpPr/>
            <p:nvPr/>
          </p:nvGrpSpPr>
          <p:grpSpPr>
            <a:xfrm>
              <a:off x="903906" y="14061440"/>
              <a:ext cx="23164620" cy="243841"/>
              <a:chOff x="0" y="0"/>
              <a:chExt cx="23164618" cy="243840"/>
            </a:xfrm>
          </p:grpSpPr>
          <p:sp>
            <p:nvSpPr>
              <p:cNvPr id="602"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03"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04"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05"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06"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07"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08"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09"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10"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11"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12"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623" name="Group 61"/>
            <p:cNvGrpSpPr/>
            <p:nvPr/>
          </p:nvGrpSpPr>
          <p:grpSpPr>
            <a:xfrm>
              <a:off x="-1" y="926930"/>
              <a:ext cx="243842" cy="12438551"/>
              <a:chOff x="0" y="0"/>
              <a:chExt cx="243840" cy="12438549"/>
            </a:xfrm>
          </p:grpSpPr>
          <p:sp>
            <p:nvSpPr>
              <p:cNvPr id="614"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15"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16"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17"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18"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19"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20"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21"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22"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633" name="Group 62"/>
            <p:cNvGrpSpPr/>
            <p:nvPr/>
          </p:nvGrpSpPr>
          <p:grpSpPr>
            <a:xfrm>
              <a:off x="24727414" y="926930"/>
              <a:ext cx="243841" cy="12435842"/>
              <a:chOff x="0" y="0"/>
              <a:chExt cx="243840" cy="12435840"/>
            </a:xfrm>
          </p:grpSpPr>
          <p:sp>
            <p:nvSpPr>
              <p:cNvPr id="624"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25"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26"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27"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28"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29"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30"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31"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32"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sp>
        <p:nvSpPr>
          <p:cNvPr id="635" name="Title Text"/>
          <p:cNvSpPr txBox="1">
            <a:spLocks noGrp="1"/>
          </p:cNvSpPr>
          <p:nvPr>
            <p:ph type="title"/>
          </p:nvPr>
        </p:nvSpPr>
        <p:spPr>
          <a:xfrm>
            <a:off x="560831" y="499533"/>
            <a:ext cx="11045953" cy="2145793"/>
          </a:xfrm>
          <a:prstGeom prst="rect">
            <a:avLst/>
          </a:prstGeom>
        </p:spPr>
        <p:txBody>
          <a:bodyPr>
            <a:normAutofit/>
          </a:bodyPr>
          <a:lstStyle>
            <a:lvl1pPr defTabSz="2438400">
              <a:defRPr b="0">
                <a:latin typeface="Arial"/>
                <a:ea typeface="Arial"/>
                <a:cs typeface="Arial"/>
                <a:sym typeface="Arial"/>
              </a:defRPr>
            </a:lvl1pPr>
          </a:lstStyle>
          <a:p>
            <a:r>
              <a:t>Title Text</a:t>
            </a:r>
          </a:p>
        </p:txBody>
      </p:sp>
      <p:sp>
        <p:nvSpPr>
          <p:cNvPr id="636" name="Body Level One…"/>
          <p:cNvSpPr txBox="1">
            <a:spLocks noGrp="1"/>
          </p:cNvSpPr>
          <p:nvPr>
            <p:ph type="body" sz="quarter" idx="1"/>
          </p:nvPr>
        </p:nvSpPr>
        <p:spPr>
          <a:xfrm>
            <a:off x="585215" y="3341623"/>
            <a:ext cx="4901185" cy="8672577"/>
          </a:xfrm>
          <a:prstGeom prst="rect">
            <a:avLst/>
          </a:prstGeom>
        </p:spPr>
        <p:txBody>
          <a:bodyPr/>
          <a:lstStyle>
            <a:lvl1pPr defTabSz="2438400">
              <a:lnSpc>
                <a:spcPct val="100000"/>
              </a:lnSpc>
              <a:spcBef>
                <a:spcPts val="2900"/>
              </a:spcBef>
              <a:defRPr sz="3600">
                <a:latin typeface="Arial"/>
                <a:ea typeface="Arial"/>
                <a:cs typeface="Arial"/>
                <a:sym typeface="Arial"/>
              </a:defRPr>
            </a:lvl1pPr>
            <a:lvl2pPr marL="444465" indent="-446749" defTabSz="2438400">
              <a:lnSpc>
                <a:spcPct val="100000"/>
              </a:lnSpc>
              <a:spcBef>
                <a:spcPts val="2900"/>
              </a:spcBef>
              <a:buChar char="–"/>
              <a:defRPr sz="3600">
                <a:latin typeface="Arial"/>
                <a:ea typeface="Arial"/>
                <a:cs typeface="Arial"/>
                <a:sym typeface="Arial"/>
              </a:defRPr>
            </a:lvl2pPr>
            <a:lvl3pPr marL="615918" indent="-446749" defTabSz="2438400">
              <a:lnSpc>
                <a:spcPct val="100000"/>
              </a:lnSpc>
              <a:spcBef>
                <a:spcPts val="2900"/>
              </a:spcBef>
              <a:defRPr sz="3600">
                <a:latin typeface="Arial"/>
                <a:ea typeface="Arial"/>
                <a:cs typeface="Arial"/>
                <a:sym typeface="Arial"/>
              </a:defRPr>
            </a:lvl3pPr>
            <a:lvl4pPr marL="901671" indent="-446749" defTabSz="2438400">
              <a:lnSpc>
                <a:spcPct val="100000"/>
              </a:lnSpc>
              <a:spcBef>
                <a:spcPts val="2900"/>
              </a:spcBef>
              <a:buChar char="–"/>
              <a:defRPr sz="3600">
                <a:latin typeface="Arial"/>
                <a:ea typeface="Arial"/>
                <a:cs typeface="Arial"/>
                <a:sym typeface="Arial"/>
              </a:defRPr>
            </a:lvl4pPr>
            <a:lvl5pPr marL="1076298" indent="-446749" defTabSz="2438400">
              <a:lnSpc>
                <a:spcPct val="100000"/>
              </a:lnSpc>
              <a:spcBef>
                <a:spcPts val="2900"/>
              </a:spcBef>
              <a:buChar char="»"/>
              <a:defRPr sz="36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637" name="Text Placeholder 2"/>
          <p:cNvSpPr>
            <a:spLocks noGrp="1"/>
          </p:cNvSpPr>
          <p:nvPr>
            <p:ph type="body" sz="quarter" idx="21"/>
          </p:nvPr>
        </p:nvSpPr>
        <p:spPr>
          <a:xfrm>
            <a:off x="6681215" y="3384402"/>
            <a:ext cx="4901185" cy="8672575"/>
          </a:xfrm>
          <a:prstGeom prst="rect">
            <a:avLst/>
          </a:prstGeom>
        </p:spPr>
        <p:txBody>
          <a:bodyPr/>
          <a:lstStyle/>
          <a:p>
            <a:pPr defTabSz="2438400">
              <a:lnSpc>
                <a:spcPct val="100000"/>
              </a:lnSpc>
              <a:spcBef>
                <a:spcPts val="800"/>
              </a:spcBef>
              <a:defRPr sz="3600" b="1">
                <a:latin typeface="Arial"/>
                <a:ea typeface="Arial"/>
                <a:cs typeface="Arial"/>
                <a:sym typeface="Arial"/>
              </a:defRPr>
            </a:pPr>
            <a:endParaRPr/>
          </a:p>
        </p:txBody>
      </p:sp>
      <p:sp>
        <p:nvSpPr>
          <p:cNvPr id="638" name="Picture Placeholder"/>
          <p:cNvSpPr>
            <a:spLocks noGrp="1"/>
          </p:cNvSpPr>
          <p:nvPr>
            <p:ph type="pic" idx="22"/>
          </p:nvPr>
        </p:nvSpPr>
        <p:spPr>
          <a:xfrm>
            <a:off x="12192000" y="-1"/>
            <a:ext cx="12192000" cy="13716001"/>
          </a:xfrm>
          <a:prstGeom prst="rect">
            <a:avLst/>
          </a:prstGeom>
        </p:spPr>
        <p:txBody>
          <a:bodyPr lIns="91439" tIns="45719" rIns="91439" bIns="45719">
            <a:noAutofit/>
          </a:bodyPr>
          <a:lstStyle/>
          <a:p>
            <a:endParaRPr/>
          </a:p>
        </p:txBody>
      </p:sp>
      <p:sp>
        <p:nvSpPr>
          <p:cNvPr id="639" name="Slide Number"/>
          <p:cNvSpPr txBox="1">
            <a:spLocks noGrp="1"/>
          </p:cNvSpPr>
          <p:nvPr>
            <p:ph type="sldNum" sz="quarter" idx="2"/>
          </p:nvPr>
        </p:nvSpPr>
        <p:spPr>
          <a:xfrm>
            <a:off x="23535499" y="12879006"/>
            <a:ext cx="238722" cy="221953"/>
          </a:xfrm>
          <a:prstGeom prst="rect">
            <a:avLst/>
          </a:prstGeom>
        </p:spPr>
        <p:txBody>
          <a:bodyPr/>
          <a:lstStyle>
            <a:lvl1pPr algn="r" defTabSz="1829287">
              <a:defRPr>
                <a:solidFill>
                  <a:srgbClr val="000000"/>
                </a:solidFill>
                <a:latin typeface="Arial"/>
                <a:ea typeface="Arial"/>
                <a:cs typeface="Arial"/>
                <a:sym typeface="Arial"/>
              </a:defRPr>
            </a:lvl1pPr>
          </a:lstStyle>
          <a:p>
            <a:fld id="{86CB4B4D-7CA3-9044-876B-883B54F8677D}" type="slidenum">
              <a:t>‹#›</a:t>
            </a:fld>
            <a:endParaRPr/>
          </a:p>
        </p:txBody>
      </p:sp>
      <p:grpSp>
        <p:nvGrpSpPr>
          <p:cNvPr id="680" name="Group"/>
          <p:cNvGrpSpPr/>
          <p:nvPr/>
        </p:nvGrpSpPr>
        <p:grpSpPr>
          <a:xfrm>
            <a:off x="-292614" y="-292947"/>
            <a:ext cx="24971255" cy="14305281"/>
            <a:chOff x="0" y="0"/>
            <a:chExt cx="24971254" cy="14305280"/>
          </a:xfrm>
        </p:grpSpPr>
        <p:sp>
          <p:nvSpPr>
            <p:cNvPr id="640" name="Straight Connector 92"/>
            <p:cNvSpPr/>
            <p:nvPr/>
          </p:nvSpPr>
          <p:spPr>
            <a:xfrm flipV="1">
              <a:off x="9039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41" name="Straight Connector 93"/>
            <p:cNvSpPr/>
            <p:nvPr/>
          </p:nvSpPr>
          <p:spPr>
            <a:xfrm flipV="1">
              <a:off x="57807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42" name="Straight Connector 94"/>
            <p:cNvSpPr/>
            <p:nvPr/>
          </p:nvSpPr>
          <p:spPr>
            <a:xfrm flipV="1">
              <a:off x="63903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43" name="Straight Connector 95"/>
            <p:cNvSpPr/>
            <p:nvPr/>
          </p:nvSpPr>
          <p:spPr>
            <a:xfrm flipV="1">
              <a:off x="6999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44" name="Straight Connector 96"/>
            <p:cNvSpPr/>
            <p:nvPr/>
          </p:nvSpPr>
          <p:spPr>
            <a:xfrm flipV="1">
              <a:off x="11876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45" name="Straight Connector 97"/>
            <p:cNvSpPr/>
            <p:nvPr/>
          </p:nvSpPr>
          <p:spPr>
            <a:xfrm flipV="1">
              <a:off x="124863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46" name="Straight Connector 98"/>
            <p:cNvSpPr/>
            <p:nvPr/>
          </p:nvSpPr>
          <p:spPr>
            <a:xfrm flipV="1">
              <a:off x="13095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47" name="Straight Connector 99"/>
            <p:cNvSpPr/>
            <p:nvPr/>
          </p:nvSpPr>
          <p:spPr>
            <a:xfrm flipV="1">
              <a:off x="17972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48" name="Straight Connector 100"/>
            <p:cNvSpPr/>
            <p:nvPr/>
          </p:nvSpPr>
          <p:spPr>
            <a:xfrm flipV="1">
              <a:off x="185823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49" name="Straight Connector 101"/>
            <p:cNvSpPr/>
            <p:nvPr/>
          </p:nvSpPr>
          <p:spPr>
            <a:xfrm flipV="1">
              <a:off x="191919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50" name="Straight Connector 102"/>
            <p:cNvSpPr/>
            <p:nvPr/>
          </p:nvSpPr>
          <p:spPr>
            <a:xfrm flipV="1">
              <a:off x="2406852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51" name="Straight Connector 81"/>
            <p:cNvSpPr/>
            <p:nvPr/>
          </p:nvSpPr>
          <p:spPr>
            <a:xfrm flipV="1">
              <a:off x="9039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52" name="Straight Connector 82"/>
            <p:cNvSpPr/>
            <p:nvPr/>
          </p:nvSpPr>
          <p:spPr>
            <a:xfrm flipV="1">
              <a:off x="57807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53" name="Straight Connector 83"/>
            <p:cNvSpPr/>
            <p:nvPr/>
          </p:nvSpPr>
          <p:spPr>
            <a:xfrm flipV="1">
              <a:off x="63903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54" name="Straight Connector 84"/>
            <p:cNvSpPr/>
            <p:nvPr/>
          </p:nvSpPr>
          <p:spPr>
            <a:xfrm flipV="1">
              <a:off x="6999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55" name="Straight Connector 85"/>
            <p:cNvSpPr/>
            <p:nvPr/>
          </p:nvSpPr>
          <p:spPr>
            <a:xfrm flipV="1">
              <a:off x="11876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56" name="Straight Connector 86"/>
            <p:cNvSpPr/>
            <p:nvPr/>
          </p:nvSpPr>
          <p:spPr>
            <a:xfrm flipV="1">
              <a:off x="124863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57" name="Straight Connector 87"/>
            <p:cNvSpPr/>
            <p:nvPr/>
          </p:nvSpPr>
          <p:spPr>
            <a:xfrm flipV="1">
              <a:off x="13095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58" name="Straight Connector 88"/>
            <p:cNvSpPr/>
            <p:nvPr/>
          </p:nvSpPr>
          <p:spPr>
            <a:xfrm flipV="1">
              <a:off x="17972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59" name="Straight Connector 89"/>
            <p:cNvSpPr/>
            <p:nvPr/>
          </p:nvSpPr>
          <p:spPr>
            <a:xfrm flipV="1">
              <a:off x="185823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60" name="Straight Connector 90"/>
            <p:cNvSpPr/>
            <p:nvPr/>
          </p:nvSpPr>
          <p:spPr>
            <a:xfrm flipV="1">
              <a:off x="191919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61" name="Straight Connector 91"/>
            <p:cNvSpPr/>
            <p:nvPr/>
          </p:nvSpPr>
          <p:spPr>
            <a:xfrm flipV="1">
              <a:off x="2406852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62" name="Straight Connector 72"/>
            <p:cNvSpPr/>
            <p:nvPr/>
          </p:nvSpPr>
          <p:spPr>
            <a:xfrm flipH="1">
              <a:off x="-1" y="2036402"/>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63" name="Straight Connector 73"/>
            <p:cNvSpPr/>
            <p:nvPr/>
          </p:nvSpPr>
          <p:spPr>
            <a:xfrm flipH="1">
              <a:off x="-1" y="373109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64" name="Straight Connector 74"/>
            <p:cNvSpPr/>
            <p:nvPr/>
          </p:nvSpPr>
          <p:spPr>
            <a:xfrm flipH="1">
              <a:off x="-1" y="543797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65" name="Straight Connector 75"/>
            <p:cNvSpPr/>
            <p:nvPr/>
          </p:nvSpPr>
          <p:spPr>
            <a:xfrm flipH="1">
              <a:off x="-1" y="714892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66" name="Straight Connector 76"/>
            <p:cNvSpPr/>
            <p:nvPr/>
          </p:nvSpPr>
          <p:spPr>
            <a:xfrm flipH="1">
              <a:off x="-1" y="885173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67" name="Straight Connector 77"/>
            <p:cNvSpPr/>
            <p:nvPr/>
          </p:nvSpPr>
          <p:spPr>
            <a:xfrm flipH="1">
              <a:off x="-1" y="1055861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68" name="Straight Connector 78"/>
            <p:cNvSpPr/>
            <p:nvPr/>
          </p:nvSpPr>
          <p:spPr>
            <a:xfrm flipH="1">
              <a:off x="-1" y="12277683"/>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69" name="Straight Connector 79"/>
            <p:cNvSpPr/>
            <p:nvPr/>
          </p:nvSpPr>
          <p:spPr>
            <a:xfrm flipH="1">
              <a:off x="-1" y="92693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70" name="Straight Connector 80"/>
            <p:cNvSpPr/>
            <p:nvPr/>
          </p:nvSpPr>
          <p:spPr>
            <a:xfrm flipH="1">
              <a:off x="-1" y="13365478"/>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71" name="Straight Connector 63"/>
            <p:cNvSpPr/>
            <p:nvPr/>
          </p:nvSpPr>
          <p:spPr>
            <a:xfrm flipH="1">
              <a:off x="24727414" y="2036402"/>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72" name="Straight Connector 64"/>
            <p:cNvSpPr/>
            <p:nvPr/>
          </p:nvSpPr>
          <p:spPr>
            <a:xfrm flipH="1">
              <a:off x="24727414" y="373109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73" name="Straight Connector 65"/>
            <p:cNvSpPr/>
            <p:nvPr/>
          </p:nvSpPr>
          <p:spPr>
            <a:xfrm flipH="1">
              <a:off x="24727414" y="543797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74" name="Straight Connector 66"/>
            <p:cNvSpPr/>
            <p:nvPr/>
          </p:nvSpPr>
          <p:spPr>
            <a:xfrm flipH="1">
              <a:off x="24727414" y="714485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75" name="Straight Connector 67"/>
            <p:cNvSpPr/>
            <p:nvPr/>
          </p:nvSpPr>
          <p:spPr>
            <a:xfrm flipH="1">
              <a:off x="24727414" y="885173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76" name="Straight Connector 68"/>
            <p:cNvSpPr/>
            <p:nvPr/>
          </p:nvSpPr>
          <p:spPr>
            <a:xfrm flipH="1">
              <a:off x="24727414" y="1055861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77" name="Straight Connector 69"/>
            <p:cNvSpPr/>
            <p:nvPr/>
          </p:nvSpPr>
          <p:spPr>
            <a:xfrm flipH="1">
              <a:off x="24727414" y="12277683"/>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78" name="Straight Connector 70"/>
            <p:cNvSpPr/>
            <p:nvPr/>
          </p:nvSpPr>
          <p:spPr>
            <a:xfrm flipH="1">
              <a:off x="24727414" y="92693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79" name="Straight Connector 71"/>
            <p:cNvSpPr/>
            <p:nvPr/>
          </p:nvSpPr>
          <p:spPr>
            <a:xfrm flipH="1">
              <a:off x="24727414" y="1336277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grpSp>
      <p:pic>
        <p:nvPicPr>
          <p:cNvPr id="681" name="CSMLogo_Final-04.jpg" descr="CSMLogo_Final-04.jpg"/>
          <p:cNvPicPr>
            <a:picLocks noChangeAspect="1"/>
          </p:cNvPicPr>
          <p:nvPr/>
        </p:nvPicPr>
        <p:blipFill>
          <a:blip r:embed="rId2"/>
          <a:srcRect r="71135"/>
          <a:stretch>
            <a:fillRect/>
          </a:stretch>
        </p:blipFill>
        <p:spPr>
          <a:xfrm>
            <a:off x="532112" y="12986056"/>
            <a:ext cx="669349" cy="685938"/>
          </a:xfrm>
          <a:prstGeom prst="rect">
            <a:avLst/>
          </a:prstGeom>
          <a:ln w="12700">
            <a:miter lim="400000"/>
          </a:ln>
        </p:spPr>
      </p:pic>
      <p:sp>
        <p:nvSpPr>
          <p:cNvPr id="682" name="IBM Customer Success / © 2021 IBM Corporation"/>
          <p:cNvSpPr txBox="1"/>
          <p:nvPr/>
        </p:nvSpPr>
        <p:spPr>
          <a:xfrm>
            <a:off x="1161922" y="13132105"/>
            <a:ext cx="5306264" cy="393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defRPr sz="1800">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case study 2: title, text (2/4), quote (2/4)">
    <p:bg>
      <p:bgPr>
        <a:solidFill>
          <a:srgbClr val="F4F4F4"/>
        </a:solidFill>
        <a:effectLst/>
      </p:bgPr>
    </p:bg>
    <p:spTree>
      <p:nvGrpSpPr>
        <p:cNvPr id="1" name=""/>
        <p:cNvGrpSpPr/>
        <p:nvPr/>
      </p:nvGrpSpPr>
      <p:grpSpPr>
        <a:xfrm>
          <a:off x="0" y="0"/>
          <a:ext cx="0" cy="0"/>
          <a:chOff x="0" y="0"/>
          <a:chExt cx="0" cy="0"/>
        </a:xfrm>
      </p:grpSpPr>
      <p:grpSp>
        <p:nvGrpSpPr>
          <p:cNvPr id="733" name="Group 58"/>
          <p:cNvGrpSpPr/>
          <p:nvPr/>
        </p:nvGrpSpPr>
        <p:grpSpPr>
          <a:xfrm>
            <a:off x="-292614" y="-292947"/>
            <a:ext cx="24971255" cy="14305281"/>
            <a:chOff x="0" y="0"/>
            <a:chExt cx="24971254" cy="14305280"/>
          </a:xfrm>
        </p:grpSpPr>
        <p:grpSp>
          <p:nvGrpSpPr>
            <p:cNvPr id="700" name="Group 59"/>
            <p:cNvGrpSpPr/>
            <p:nvPr/>
          </p:nvGrpSpPr>
          <p:grpSpPr>
            <a:xfrm>
              <a:off x="903906" y="-1"/>
              <a:ext cx="23164620" cy="243842"/>
              <a:chOff x="0" y="0"/>
              <a:chExt cx="23164618" cy="243840"/>
            </a:xfrm>
          </p:grpSpPr>
          <p:sp>
            <p:nvSpPr>
              <p:cNvPr id="689"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90"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91"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92"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93"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94"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95"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96"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97"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98"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99"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712" name="Group 60"/>
            <p:cNvGrpSpPr/>
            <p:nvPr/>
          </p:nvGrpSpPr>
          <p:grpSpPr>
            <a:xfrm>
              <a:off x="903906" y="14061440"/>
              <a:ext cx="23164620" cy="243841"/>
              <a:chOff x="0" y="0"/>
              <a:chExt cx="23164618" cy="243840"/>
            </a:xfrm>
          </p:grpSpPr>
          <p:sp>
            <p:nvSpPr>
              <p:cNvPr id="701"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02"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03"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04"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05"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06"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07"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08"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09"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10"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11"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722" name="Group 61"/>
            <p:cNvGrpSpPr/>
            <p:nvPr/>
          </p:nvGrpSpPr>
          <p:grpSpPr>
            <a:xfrm>
              <a:off x="-1" y="926930"/>
              <a:ext cx="243842" cy="12438551"/>
              <a:chOff x="0" y="0"/>
              <a:chExt cx="243840" cy="12438549"/>
            </a:xfrm>
          </p:grpSpPr>
          <p:sp>
            <p:nvSpPr>
              <p:cNvPr id="713"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14"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15"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16"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17"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18"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19"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20"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21"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732" name="Group 62"/>
            <p:cNvGrpSpPr/>
            <p:nvPr/>
          </p:nvGrpSpPr>
          <p:grpSpPr>
            <a:xfrm>
              <a:off x="24727414" y="926930"/>
              <a:ext cx="243841" cy="12435842"/>
              <a:chOff x="0" y="0"/>
              <a:chExt cx="243840" cy="12435840"/>
            </a:xfrm>
          </p:grpSpPr>
          <p:sp>
            <p:nvSpPr>
              <p:cNvPr id="723"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24"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25"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26"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27"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28"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29"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30"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31"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sp>
        <p:nvSpPr>
          <p:cNvPr id="734" name="Title Text"/>
          <p:cNvSpPr txBox="1">
            <a:spLocks noGrp="1"/>
          </p:cNvSpPr>
          <p:nvPr>
            <p:ph type="title"/>
          </p:nvPr>
        </p:nvSpPr>
        <p:spPr>
          <a:xfrm>
            <a:off x="560831" y="499533"/>
            <a:ext cx="11045953" cy="2145793"/>
          </a:xfrm>
          <a:prstGeom prst="rect">
            <a:avLst/>
          </a:prstGeom>
        </p:spPr>
        <p:txBody>
          <a:bodyPr>
            <a:normAutofit/>
          </a:bodyPr>
          <a:lstStyle>
            <a:lvl1pPr defTabSz="2438400">
              <a:defRPr b="0">
                <a:latin typeface="Arial"/>
                <a:ea typeface="Arial"/>
                <a:cs typeface="Arial"/>
                <a:sym typeface="Arial"/>
              </a:defRPr>
            </a:lvl1pPr>
          </a:lstStyle>
          <a:p>
            <a:r>
              <a:t>Title Text</a:t>
            </a:r>
          </a:p>
        </p:txBody>
      </p:sp>
      <p:sp>
        <p:nvSpPr>
          <p:cNvPr id="735" name="Body Level One…"/>
          <p:cNvSpPr txBox="1">
            <a:spLocks noGrp="1"/>
          </p:cNvSpPr>
          <p:nvPr>
            <p:ph type="body" sz="quarter" idx="1"/>
          </p:nvPr>
        </p:nvSpPr>
        <p:spPr>
          <a:xfrm>
            <a:off x="585215" y="3340100"/>
            <a:ext cx="4901185" cy="8672577"/>
          </a:xfrm>
          <a:prstGeom prst="rect">
            <a:avLst/>
          </a:prstGeom>
        </p:spPr>
        <p:txBody>
          <a:bodyPr/>
          <a:lstStyle>
            <a:lvl1pPr defTabSz="2438400">
              <a:lnSpc>
                <a:spcPct val="100000"/>
              </a:lnSpc>
              <a:spcBef>
                <a:spcPts val="2900"/>
              </a:spcBef>
              <a:defRPr sz="3600">
                <a:latin typeface="Arial"/>
                <a:ea typeface="Arial"/>
                <a:cs typeface="Arial"/>
                <a:sym typeface="Arial"/>
              </a:defRPr>
            </a:lvl1pPr>
            <a:lvl2pPr marL="444465" indent="-446749" defTabSz="2438400">
              <a:lnSpc>
                <a:spcPct val="100000"/>
              </a:lnSpc>
              <a:spcBef>
                <a:spcPts val="2900"/>
              </a:spcBef>
              <a:buChar char="–"/>
              <a:defRPr sz="3600">
                <a:latin typeface="Arial"/>
                <a:ea typeface="Arial"/>
                <a:cs typeface="Arial"/>
                <a:sym typeface="Arial"/>
              </a:defRPr>
            </a:lvl2pPr>
            <a:lvl3pPr marL="615918" indent="-446749" defTabSz="2438400">
              <a:lnSpc>
                <a:spcPct val="100000"/>
              </a:lnSpc>
              <a:spcBef>
                <a:spcPts val="2900"/>
              </a:spcBef>
              <a:defRPr sz="3600">
                <a:latin typeface="Arial"/>
                <a:ea typeface="Arial"/>
                <a:cs typeface="Arial"/>
                <a:sym typeface="Arial"/>
              </a:defRPr>
            </a:lvl3pPr>
            <a:lvl4pPr marL="901671" indent="-446749" defTabSz="2438400">
              <a:lnSpc>
                <a:spcPct val="100000"/>
              </a:lnSpc>
              <a:spcBef>
                <a:spcPts val="2900"/>
              </a:spcBef>
              <a:buChar char="–"/>
              <a:defRPr sz="3600">
                <a:latin typeface="Arial"/>
                <a:ea typeface="Arial"/>
                <a:cs typeface="Arial"/>
                <a:sym typeface="Arial"/>
              </a:defRPr>
            </a:lvl4pPr>
            <a:lvl5pPr marL="1076298" indent="-446749" defTabSz="2438400">
              <a:lnSpc>
                <a:spcPct val="100000"/>
              </a:lnSpc>
              <a:spcBef>
                <a:spcPts val="2900"/>
              </a:spcBef>
              <a:buChar char="»"/>
              <a:defRPr sz="36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736" name="Text Placeholder 2"/>
          <p:cNvSpPr>
            <a:spLocks noGrp="1"/>
          </p:cNvSpPr>
          <p:nvPr>
            <p:ph type="body" sz="quarter" idx="21"/>
          </p:nvPr>
        </p:nvSpPr>
        <p:spPr>
          <a:xfrm>
            <a:off x="6681215" y="3340100"/>
            <a:ext cx="4901185" cy="8672574"/>
          </a:xfrm>
          <a:prstGeom prst="rect">
            <a:avLst/>
          </a:prstGeom>
        </p:spPr>
        <p:txBody>
          <a:bodyPr/>
          <a:lstStyle/>
          <a:p>
            <a:pPr defTabSz="2438400">
              <a:lnSpc>
                <a:spcPct val="100000"/>
              </a:lnSpc>
              <a:spcBef>
                <a:spcPts val="800"/>
              </a:spcBef>
              <a:defRPr sz="2600" b="1">
                <a:latin typeface="Arial"/>
                <a:ea typeface="Arial"/>
                <a:cs typeface="Arial"/>
                <a:sym typeface="Arial"/>
              </a:defRPr>
            </a:pPr>
            <a:endParaRPr/>
          </a:p>
        </p:txBody>
      </p:sp>
      <p:sp>
        <p:nvSpPr>
          <p:cNvPr id="737" name="Text Placeholder 3"/>
          <p:cNvSpPr>
            <a:spLocks noGrp="1"/>
          </p:cNvSpPr>
          <p:nvPr>
            <p:ph type="body" sz="half" idx="22"/>
          </p:nvPr>
        </p:nvSpPr>
        <p:spPr>
          <a:xfrm>
            <a:off x="12728447" y="3340100"/>
            <a:ext cx="11045953" cy="8745729"/>
          </a:xfrm>
          <a:prstGeom prst="rect">
            <a:avLst/>
          </a:prstGeom>
        </p:spPr>
        <p:txBody>
          <a:bodyPr/>
          <a:lstStyle/>
          <a:p>
            <a:pPr defTabSz="2438400">
              <a:lnSpc>
                <a:spcPct val="100000"/>
              </a:lnSpc>
              <a:spcBef>
                <a:spcPts val="2900"/>
              </a:spcBef>
              <a:defRPr sz="6400" b="1">
                <a:latin typeface="Arial"/>
                <a:ea typeface="Arial"/>
                <a:cs typeface="Arial"/>
                <a:sym typeface="Arial"/>
              </a:defRPr>
            </a:pPr>
            <a:endParaRPr/>
          </a:p>
        </p:txBody>
      </p:sp>
      <p:grpSp>
        <p:nvGrpSpPr>
          <p:cNvPr id="778" name="Group"/>
          <p:cNvGrpSpPr/>
          <p:nvPr/>
        </p:nvGrpSpPr>
        <p:grpSpPr>
          <a:xfrm>
            <a:off x="-292614" y="-292947"/>
            <a:ext cx="24971255" cy="14305281"/>
            <a:chOff x="0" y="0"/>
            <a:chExt cx="24971254" cy="14305280"/>
          </a:xfrm>
        </p:grpSpPr>
        <p:sp>
          <p:nvSpPr>
            <p:cNvPr id="738" name="Straight Connector 92"/>
            <p:cNvSpPr/>
            <p:nvPr/>
          </p:nvSpPr>
          <p:spPr>
            <a:xfrm flipV="1">
              <a:off x="9039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39" name="Straight Connector 93"/>
            <p:cNvSpPr/>
            <p:nvPr/>
          </p:nvSpPr>
          <p:spPr>
            <a:xfrm flipV="1">
              <a:off x="57807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40" name="Straight Connector 94"/>
            <p:cNvSpPr/>
            <p:nvPr/>
          </p:nvSpPr>
          <p:spPr>
            <a:xfrm flipV="1">
              <a:off x="63903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41" name="Straight Connector 95"/>
            <p:cNvSpPr/>
            <p:nvPr/>
          </p:nvSpPr>
          <p:spPr>
            <a:xfrm flipV="1">
              <a:off x="6999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42" name="Straight Connector 96"/>
            <p:cNvSpPr/>
            <p:nvPr/>
          </p:nvSpPr>
          <p:spPr>
            <a:xfrm flipV="1">
              <a:off x="11876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43" name="Straight Connector 97"/>
            <p:cNvSpPr/>
            <p:nvPr/>
          </p:nvSpPr>
          <p:spPr>
            <a:xfrm flipV="1">
              <a:off x="124863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44" name="Straight Connector 98"/>
            <p:cNvSpPr/>
            <p:nvPr/>
          </p:nvSpPr>
          <p:spPr>
            <a:xfrm flipV="1">
              <a:off x="13095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45" name="Straight Connector 99"/>
            <p:cNvSpPr/>
            <p:nvPr/>
          </p:nvSpPr>
          <p:spPr>
            <a:xfrm flipV="1">
              <a:off x="17972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46" name="Straight Connector 100"/>
            <p:cNvSpPr/>
            <p:nvPr/>
          </p:nvSpPr>
          <p:spPr>
            <a:xfrm flipV="1">
              <a:off x="185823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47" name="Straight Connector 101"/>
            <p:cNvSpPr/>
            <p:nvPr/>
          </p:nvSpPr>
          <p:spPr>
            <a:xfrm flipV="1">
              <a:off x="191919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48" name="Straight Connector 102"/>
            <p:cNvSpPr/>
            <p:nvPr/>
          </p:nvSpPr>
          <p:spPr>
            <a:xfrm flipV="1">
              <a:off x="2406852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49" name="Straight Connector 81"/>
            <p:cNvSpPr/>
            <p:nvPr/>
          </p:nvSpPr>
          <p:spPr>
            <a:xfrm flipV="1">
              <a:off x="9039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50" name="Straight Connector 82"/>
            <p:cNvSpPr/>
            <p:nvPr/>
          </p:nvSpPr>
          <p:spPr>
            <a:xfrm flipV="1">
              <a:off x="57807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51" name="Straight Connector 83"/>
            <p:cNvSpPr/>
            <p:nvPr/>
          </p:nvSpPr>
          <p:spPr>
            <a:xfrm flipV="1">
              <a:off x="63903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52" name="Straight Connector 84"/>
            <p:cNvSpPr/>
            <p:nvPr/>
          </p:nvSpPr>
          <p:spPr>
            <a:xfrm flipV="1">
              <a:off x="6999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53" name="Straight Connector 85"/>
            <p:cNvSpPr/>
            <p:nvPr/>
          </p:nvSpPr>
          <p:spPr>
            <a:xfrm flipV="1">
              <a:off x="11876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54" name="Straight Connector 86"/>
            <p:cNvSpPr/>
            <p:nvPr/>
          </p:nvSpPr>
          <p:spPr>
            <a:xfrm flipV="1">
              <a:off x="124863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55" name="Straight Connector 87"/>
            <p:cNvSpPr/>
            <p:nvPr/>
          </p:nvSpPr>
          <p:spPr>
            <a:xfrm flipV="1">
              <a:off x="13095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56" name="Straight Connector 88"/>
            <p:cNvSpPr/>
            <p:nvPr/>
          </p:nvSpPr>
          <p:spPr>
            <a:xfrm flipV="1">
              <a:off x="17972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57" name="Straight Connector 89"/>
            <p:cNvSpPr/>
            <p:nvPr/>
          </p:nvSpPr>
          <p:spPr>
            <a:xfrm flipV="1">
              <a:off x="185823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58" name="Straight Connector 90"/>
            <p:cNvSpPr/>
            <p:nvPr/>
          </p:nvSpPr>
          <p:spPr>
            <a:xfrm flipV="1">
              <a:off x="191919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59" name="Straight Connector 91"/>
            <p:cNvSpPr/>
            <p:nvPr/>
          </p:nvSpPr>
          <p:spPr>
            <a:xfrm flipV="1">
              <a:off x="2406852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60" name="Straight Connector 72"/>
            <p:cNvSpPr/>
            <p:nvPr/>
          </p:nvSpPr>
          <p:spPr>
            <a:xfrm flipH="1">
              <a:off x="-1" y="2036402"/>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61" name="Straight Connector 73"/>
            <p:cNvSpPr/>
            <p:nvPr/>
          </p:nvSpPr>
          <p:spPr>
            <a:xfrm flipH="1">
              <a:off x="-1" y="373109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62" name="Straight Connector 74"/>
            <p:cNvSpPr/>
            <p:nvPr/>
          </p:nvSpPr>
          <p:spPr>
            <a:xfrm flipH="1">
              <a:off x="-1" y="543797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63" name="Straight Connector 75"/>
            <p:cNvSpPr/>
            <p:nvPr/>
          </p:nvSpPr>
          <p:spPr>
            <a:xfrm flipH="1">
              <a:off x="-1" y="714892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64" name="Straight Connector 76"/>
            <p:cNvSpPr/>
            <p:nvPr/>
          </p:nvSpPr>
          <p:spPr>
            <a:xfrm flipH="1">
              <a:off x="-1" y="885173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65" name="Straight Connector 77"/>
            <p:cNvSpPr/>
            <p:nvPr/>
          </p:nvSpPr>
          <p:spPr>
            <a:xfrm flipH="1">
              <a:off x="-1" y="1055861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66" name="Straight Connector 78"/>
            <p:cNvSpPr/>
            <p:nvPr/>
          </p:nvSpPr>
          <p:spPr>
            <a:xfrm flipH="1">
              <a:off x="-1" y="12277683"/>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67" name="Straight Connector 79"/>
            <p:cNvSpPr/>
            <p:nvPr/>
          </p:nvSpPr>
          <p:spPr>
            <a:xfrm flipH="1">
              <a:off x="-1" y="92693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68" name="Straight Connector 80"/>
            <p:cNvSpPr/>
            <p:nvPr/>
          </p:nvSpPr>
          <p:spPr>
            <a:xfrm flipH="1">
              <a:off x="-1" y="13365478"/>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69" name="Straight Connector 63"/>
            <p:cNvSpPr/>
            <p:nvPr/>
          </p:nvSpPr>
          <p:spPr>
            <a:xfrm flipH="1">
              <a:off x="24727414" y="2036402"/>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70" name="Straight Connector 64"/>
            <p:cNvSpPr/>
            <p:nvPr/>
          </p:nvSpPr>
          <p:spPr>
            <a:xfrm flipH="1">
              <a:off x="24727414" y="373109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71" name="Straight Connector 65"/>
            <p:cNvSpPr/>
            <p:nvPr/>
          </p:nvSpPr>
          <p:spPr>
            <a:xfrm flipH="1">
              <a:off x="24727414" y="543797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72" name="Straight Connector 66"/>
            <p:cNvSpPr/>
            <p:nvPr/>
          </p:nvSpPr>
          <p:spPr>
            <a:xfrm flipH="1">
              <a:off x="24727414" y="714485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73" name="Straight Connector 67"/>
            <p:cNvSpPr/>
            <p:nvPr/>
          </p:nvSpPr>
          <p:spPr>
            <a:xfrm flipH="1">
              <a:off x="24727414" y="885173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74" name="Straight Connector 68"/>
            <p:cNvSpPr/>
            <p:nvPr/>
          </p:nvSpPr>
          <p:spPr>
            <a:xfrm flipH="1">
              <a:off x="24727414" y="1055861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75" name="Straight Connector 69"/>
            <p:cNvSpPr/>
            <p:nvPr/>
          </p:nvSpPr>
          <p:spPr>
            <a:xfrm flipH="1">
              <a:off x="24727414" y="12277683"/>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76" name="Straight Connector 70"/>
            <p:cNvSpPr/>
            <p:nvPr/>
          </p:nvSpPr>
          <p:spPr>
            <a:xfrm flipH="1">
              <a:off x="24727414" y="92693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77" name="Straight Connector 71"/>
            <p:cNvSpPr/>
            <p:nvPr/>
          </p:nvSpPr>
          <p:spPr>
            <a:xfrm flipH="1">
              <a:off x="24727414" y="1336277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grpSp>
      <p:pic>
        <p:nvPicPr>
          <p:cNvPr id="779" name="CSMLogo_Final-04.jpg" descr="CSMLogo_Final-04.jpg"/>
          <p:cNvPicPr>
            <a:picLocks noChangeAspect="1"/>
          </p:cNvPicPr>
          <p:nvPr/>
        </p:nvPicPr>
        <p:blipFill>
          <a:blip r:embed="rId2"/>
          <a:srcRect r="71135"/>
          <a:stretch>
            <a:fillRect/>
          </a:stretch>
        </p:blipFill>
        <p:spPr>
          <a:xfrm>
            <a:off x="532112" y="12986056"/>
            <a:ext cx="669349" cy="685938"/>
          </a:xfrm>
          <a:prstGeom prst="rect">
            <a:avLst/>
          </a:prstGeom>
          <a:ln w="12700">
            <a:miter lim="400000"/>
          </a:ln>
        </p:spPr>
      </p:pic>
      <p:sp>
        <p:nvSpPr>
          <p:cNvPr id="780" name="IBM Customer Success / © 2021 IBM Corporation"/>
          <p:cNvSpPr txBox="1"/>
          <p:nvPr/>
        </p:nvSpPr>
        <p:spPr>
          <a:xfrm>
            <a:off x="1161922" y="13132105"/>
            <a:ext cx="5306264" cy="393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defRPr sz="1800">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781" name="Slide Number"/>
          <p:cNvSpPr txBox="1">
            <a:spLocks noGrp="1"/>
          </p:cNvSpPr>
          <p:nvPr>
            <p:ph type="sldNum" sz="quarter" idx="2"/>
          </p:nvPr>
        </p:nvSpPr>
        <p:spPr>
          <a:xfrm>
            <a:off x="23535499" y="12879006"/>
            <a:ext cx="238722" cy="221953"/>
          </a:xfrm>
          <a:prstGeom prst="rect">
            <a:avLst/>
          </a:prstGeom>
        </p:spPr>
        <p:txBody>
          <a:bodyPr/>
          <a:lstStyle>
            <a:lvl1pPr algn="r" defTabSz="1829287">
              <a:defRPr>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text (1/4), blank (3/4)">
    <p:bg>
      <p:bgPr>
        <a:solidFill>
          <a:srgbClr val="F4F4F4"/>
        </a:solidFill>
        <a:effectLst/>
      </p:bgPr>
    </p:bg>
    <p:spTree>
      <p:nvGrpSpPr>
        <p:cNvPr id="1" name=""/>
        <p:cNvGrpSpPr/>
        <p:nvPr/>
      </p:nvGrpSpPr>
      <p:grpSpPr>
        <a:xfrm>
          <a:off x="0" y="0"/>
          <a:ext cx="0" cy="0"/>
          <a:chOff x="0" y="0"/>
          <a:chExt cx="0" cy="0"/>
        </a:xfrm>
      </p:grpSpPr>
      <p:grpSp>
        <p:nvGrpSpPr>
          <p:cNvPr id="832" name="Group 58"/>
          <p:cNvGrpSpPr/>
          <p:nvPr/>
        </p:nvGrpSpPr>
        <p:grpSpPr>
          <a:xfrm>
            <a:off x="-292614" y="-292947"/>
            <a:ext cx="24971255" cy="14305281"/>
            <a:chOff x="0" y="0"/>
            <a:chExt cx="24971254" cy="14305280"/>
          </a:xfrm>
        </p:grpSpPr>
        <p:grpSp>
          <p:nvGrpSpPr>
            <p:cNvPr id="799" name="Group 59"/>
            <p:cNvGrpSpPr/>
            <p:nvPr/>
          </p:nvGrpSpPr>
          <p:grpSpPr>
            <a:xfrm>
              <a:off x="903906" y="-1"/>
              <a:ext cx="23164620" cy="243842"/>
              <a:chOff x="0" y="0"/>
              <a:chExt cx="23164618" cy="243840"/>
            </a:xfrm>
          </p:grpSpPr>
          <p:sp>
            <p:nvSpPr>
              <p:cNvPr id="788"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89"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0"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1"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2"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3"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4"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5"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6"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7"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8"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811" name="Group 60"/>
            <p:cNvGrpSpPr/>
            <p:nvPr/>
          </p:nvGrpSpPr>
          <p:grpSpPr>
            <a:xfrm>
              <a:off x="903906" y="14061440"/>
              <a:ext cx="23164620" cy="243841"/>
              <a:chOff x="0" y="0"/>
              <a:chExt cx="23164618" cy="243840"/>
            </a:xfrm>
          </p:grpSpPr>
          <p:sp>
            <p:nvSpPr>
              <p:cNvPr id="800"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1"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2"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3"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4"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5"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6"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7"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8"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9"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0"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821" name="Group 61"/>
            <p:cNvGrpSpPr/>
            <p:nvPr/>
          </p:nvGrpSpPr>
          <p:grpSpPr>
            <a:xfrm>
              <a:off x="-1" y="926930"/>
              <a:ext cx="243842" cy="12438551"/>
              <a:chOff x="0" y="0"/>
              <a:chExt cx="243840" cy="12438549"/>
            </a:xfrm>
          </p:grpSpPr>
          <p:sp>
            <p:nvSpPr>
              <p:cNvPr id="812"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3"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4"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5"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6"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7"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8"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9"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0"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831" name="Group 62"/>
            <p:cNvGrpSpPr/>
            <p:nvPr/>
          </p:nvGrpSpPr>
          <p:grpSpPr>
            <a:xfrm>
              <a:off x="24727414" y="926930"/>
              <a:ext cx="243841" cy="12435842"/>
              <a:chOff x="0" y="0"/>
              <a:chExt cx="243840" cy="12435840"/>
            </a:xfrm>
          </p:grpSpPr>
          <p:sp>
            <p:nvSpPr>
              <p:cNvPr id="822"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3"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4"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5"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6"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7"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8"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9"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30"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sp>
        <p:nvSpPr>
          <p:cNvPr id="833" name="Title Text"/>
          <p:cNvSpPr txBox="1">
            <a:spLocks noGrp="1"/>
          </p:cNvSpPr>
          <p:nvPr>
            <p:ph type="title"/>
          </p:nvPr>
        </p:nvSpPr>
        <p:spPr>
          <a:xfrm>
            <a:off x="560831" y="499533"/>
            <a:ext cx="11045953" cy="2145793"/>
          </a:xfrm>
          <a:prstGeom prst="rect">
            <a:avLst/>
          </a:prstGeom>
        </p:spPr>
        <p:txBody>
          <a:bodyPr>
            <a:normAutofit/>
          </a:bodyPr>
          <a:lstStyle>
            <a:lvl1pPr defTabSz="2438400">
              <a:defRPr b="0">
                <a:latin typeface="Arial"/>
                <a:ea typeface="Arial"/>
                <a:cs typeface="Arial"/>
                <a:sym typeface="Arial"/>
              </a:defRPr>
            </a:lvl1pPr>
          </a:lstStyle>
          <a:p>
            <a:r>
              <a:t>Title Text</a:t>
            </a:r>
          </a:p>
        </p:txBody>
      </p:sp>
      <p:sp>
        <p:nvSpPr>
          <p:cNvPr id="834" name="Body Level One…"/>
          <p:cNvSpPr txBox="1">
            <a:spLocks noGrp="1"/>
          </p:cNvSpPr>
          <p:nvPr>
            <p:ph type="body" sz="quarter" idx="1"/>
          </p:nvPr>
        </p:nvSpPr>
        <p:spPr>
          <a:xfrm>
            <a:off x="585215" y="3341623"/>
            <a:ext cx="4901185" cy="8672577"/>
          </a:xfrm>
          <a:prstGeom prst="rect">
            <a:avLst/>
          </a:prstGeom>
        </p:spPr>
        <p:txBody>
          <a:bodyPr/>
          <a:lstStyle>
            <a:lvl1pPr defTabSz="2438400">
              <a:lnSpc>
                <a:spcPct val="100000"/>
              </a:lnSpc>
              <a:spcBef>
                <a:spcPts val="2900"/>
              </a:spcBef>
              <a:defRPr sz="3600">
                <a:latin typeface="Arial"/>
                <a:ea typeface="Arial"/>
                <a:cs typeface="Arial"/>
                <a:sym typeface="Arial"/>
              </a:defRPr>
            </a:lvl1pPr>
            <a:lvl2pPr marL="444465" indent="-446749" defTabSz="2438400">
              <a:lnSpc>
                <a:spcPct val="100000"/>
              </a:lnSpc>
              <a:spcBef>
                <a:spcPts val="2900"/>
              </a:spcBef>
              <a:buChar char="–"/>
              <a:defRPr sz="3600">
                <a:latin typeface="Arial"/>
                <a:ea typeface="Arial"/>
                <a:cs typeface="Arial"/>
                <a:sym typeface="Arial"/>
              </a:defRPr>
            </a:lvl2pPr>
            <a:lvl3pPr marL="615918" indent="-446749" defTabSz="2438400">
              <a:lnSpc>
                <a:spcPct val="100000"/>
              </a:lnSpc>
              <a:spcBef>
                <a:spcPts val="2900"/>
              </a:spcBef>
              <a:defRPr sz="3600">
                <a:latin typeface="Arial"/>
                <a:ea typeface="Arial"/>
                <a:cs typeface="Arial"/>
                <a:sym typeface="Arial"/>
              </a:defRPr>
            </a:lvl3pPr>
            <a:lvl4pPr marL="901671" indent="-446749" defTabSz="2438400">
              <a:lnSpc>
                <a:spcPct val="100000"/>
              </a:lnSpc>
              <a:spcBef>
                <a:spcPts val="2900"/>
              </a:spcBef>
              <a:buChar char="–"/>
              <a:defRPr sz="3600">
                <a:latin typeface="Arial"/>
                <a:ea typeface="Arial"/>
                <a:cs typeface="Arial"/>
                <a:sym typeface="Arial"/>
              </a:defRPr>
            </a:lvl4pPr>
            <a:lvl5pPr marL="1076298" indent="-446749" defTabSz="2438400">
              <a:lnSpc>
                <a:spcPct val="100000"/>
              </a:lnSpc>
              <a:spcBef>
                <a:spcPts val="2900"/>
              </a:spcBef>
              <a:buChar char="»"/>
              <a:defRPr sz="36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grpSp>
        <p:nvGrpSpPr>
          <p:cNvPr id="875" name="Group"/>
          <p:cNvGrpSpPr/>
          <p:nvPr/>
        </p:nvGrpSpPr>
        <p:grpSpPr>
          <a:xfrm>
            <a:off x="-292614" y="-292947"/>
            <a:ext cx="24971255" cy="14305281"/>
            <a:chOff x="0" y="0"/>
            <a:chExt cx="24971254" cy="14305280"/>
          </a:xfrm>
        </p:grpSpPr>
        <p:sp>
          <p:nvSpPr>
            <p:cNvPr id="835" name="Straight Connector 92"/>
            <p:cNvSpPr/>
            <p:nvPr/>
          </p:nvSpPr>
          <p:spPr>
            <a:xfrm flipV="1">
              <a:off x="9039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36" name="Straight Connector 93"/>
            <p:cNvSpPr/>
            <p:nvPr/>
          </p:nvSpPr>
          <p:spPr>
            <a:xfrm flipV="1">
              <a:off x="57807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37" name="Straight Connector 94"/>
            <p:cNvSpPr/>
            <p:nvPr/>
          </p:nvSpPr>
          <p:spPr>
            <a:xfrm flipV="1">
              <a:off x="63903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38" name="Straight Connector 95"/>
            <p:cNvSpPr/>
            <p:nvPr/>
          </p:nvSpPr>
          <p:spPr>
            <a:xfrm flipV="1">
              <a:off x="6999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39" name="Straight Connector 96"/>
            <p:cNvSpPr/>
            <p:nvPr/>
          </p:nvSpPr>
          <p:spPr>
            <a:xfrm flipV="1">
              <a:off x="11876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0" name="Straight Connector 97"/>
            <p:cNvSpPr/>
            <p:nvPr/>
          </p:nvSpPr>
          <p:spPr>
            <a:xfrm flipV="1">
              <a:off x="124863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1" name="Straight Connector 98"/>
            <p:cNvSpPr/>
            <p:nvPr/>
          </p:nvSpPr>
          <p:spPr>
            <a:xfrm flipV="1">
              <a:off x="13095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2" name="Straight Connector 99"/>
            <p:cNvSpPr/>
            <p:nvPr/>
          </p:nvSpPr>
          <p:spPr>
            <a:xfrm flipV="1">
              <a:off x="17972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3" name="Straight Connector 100"/>
            <p:cNvSpPr/>
            <p:nvPr/>
          </p:nvSpPr>
          <p:spPr>
            <a:xfrm flipV="1">
              <a:off x="185823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4" name="Straight Connector 101"/>
            <p:cNvSpPr/>
            <p:nvPr/>
          </p:nvSpPr>
          <p:spPr>
            <a:xfrm flipV="1">
              <a:off x="191919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5" name="Straight Connector 102"/>
            <p:cNvSpPr/>
            <p:nvPr/>
          </p:nvSpPr>
          <p:spPr>
            <a:xfrm flipV="1">
              <a:off x="2406852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6" name="Straight Connector 81"/>
            <p:cNvSpPr/>
            <p:nvPr/>
          </p:nvSpPr>
          <p:spPr>
            <a:xfrm flipV="1">
              <a:off x="9039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7" name="Straight Connector 82"/>
            <p:cNvSpPr/>
            <p:nvPr/>
          </p:nvSpPr>
          <p:spPr>
            <a:xfrm flipV="1">
              <a:off x="57807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8" name="Straight Connector 83"/>
            <p:cNvSpPr/>
            <p:nvPr/>
          </p:nvSpPr>
          <p:spPr>
            <a:xfrm flipV="1">
              <a:off x="63903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9" name="Straight Connector 84"/>
            <p:cNvSpPr/>
            <p:nvPr/>
          </p:nvSpPr>
          <p:spPr>
            <a:xfrm flipV="1">
              <a:off x="6999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0" name="Straight Connector 85"/>
            <p:cNvSpPr/>
            <p:nvPr/>
          </p:nvSpPr>
          <p:spPr>
            <a:xfrm flipV="1">
              <a:off x="11876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1" name="Straight Connector 86"/>
            <p:cNvSpPr/>
            <p:nvPr/>
          </p:nvSpPr>
          <p:spPr>
            <a:xfrm flipV="1">
              <a:off x="124863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2" name="Straight Connector 87"/>
            <p:cNvSpPr/>
            <p:nvPr/>
          </p:nvSpPr>
          <p:spPr>
            <a:xfrm flipV="1">
              <a:off x="13095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3" name="Straight Connector 88"/>
            <p:cNvSpPr/>
            <p:nvPr/>
          </p:nvSpPr>
          <p:spPr>
            <a:xfrm flipV="1">
              <a:off x="17972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4" name="Straight Connector 89"/>
            <p:cNvSpPr/>
            <p:nvPr/>
          </p:nvSpPr>
          <p:spPr>
            <a:xfrm flipV="1">
              <a:off x="185823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5" name="Straight Connector 90"/>
            <p:cNvSpPr/>
            <p:nvPr/>
          </p:nvSpPr>
          <p:spPr>
            <a:xfrm flipV="1">
              <a:off x="191919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6" name="Straight Connector 91"/>
            <p:cNvSpPr/>
            <p:nvPr/>
          </p:nvSpPr>
          <p:spPr>
            <a:xfrm flipV="1">
              <a:off x="2406852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7" name="Straight Connector 72"/>
            <p:cNvSpPr/>
            <p:nvPr/>
          </p:nvSpPr>
          <p:spPr>
            <a:xfrm flipH="1">
              <a:off x="-1" y="2036402"/>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8" name="Straight Connector 73"/>
            <p:cNvSpPr/>
            <p:nvPr/>
          </p:nvSpPr>
          <p:spPr>
            <a:xfrm flipH="1">
              <a:off x="-1" y="373109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9" name="Straight Connector 74"/>
            <p:cNvSpPr/>
            <p:nvPr/>
          </p:nvSpPr>
          <p:spPr>
            <a:xfrm flipH="1">
              <a:off x="-1" y="543797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0" name="Straight Connector 75"/>
            <p:cNvSpPr/>
            <p:nvPr/>
          </p:nvSpPr>
          <p:spPr>
            <a:xfrm flipH="1">
              <a:off x="-1" y="714892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1" name="Straight Connector 76"/>
            <p:cNvSpPr/>
            <p:nvPr/>
          </p:nvSpPr>
          <p:spPr>
            <a:xfrm flipH="1">
              <a:off x="-1" y="885173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2" name="Straight Connector 77"/>
            <p:cNvSpPr/>
            <p:nvPr/>
          </p:nvSpPr>
          <p:spPr>
            <a:xfrm flipH="1">
              <a:off x="-1" y="1055861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3" name="Straight Connector 78"/>
            <p:cNvSpPr/>
            <p:nvPr/>
          </p:nvSpPr>
          <p:spPr>
            <a:xfrm flipH="1">
              <a:off x="-1" y="12277683"/>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4" name="Straight Connector 79"/>
            <p:cNvSpPr/>
            <p:nvPr/>
          </p:nvSpPr>
          <p:spPr>
            <a:xfrm flipH="1">
              <a:off x="-1" y="92693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5" name="Straight Connector 80"/>
            <p:cNvSpPr/>
            <p:nvPr/>
          </p:nvSpPr>
          <p:spPr>
            <a:xfrm flipH="1">
              <a:off x="-1" y="13365478"/>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6" name="Straight Connector 63"/>
            <p:cNvSpPr/>
            <p:nvPr/>
          </p:nvSpPr>
          <p:spPr>
            <a:xfrm flipH="1">
              <a:off x="24727414" y="2036402"/>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7" name="Straight Connector 64"/>
            <p:cNvSpPr/>
            <p:nvPr/>
          </p:nvSpPr>
          <p:spPr>
            <a:xfrm flipH="1">
              <a:off x="24727414" y="373109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8" name="Straight Connector 65"/>
            <p:cNvSpPr/>
            <p:nvPr/>
          </p:nvSpPr>
          <p:spPr>
            <a:xfrm flipH="1">
              <a:off x="24727414" y="543797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9" name="Straight Connector 66"/>
            <p:cNvSpPr/>
            <p:nvPr/>
          </p:nvSpPr>
          <p:spPr>
            <a:xfrm flipH="1">
              <a:off x="24727414" y="714485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70" name="Straight Connector 67"/>
            <p:cNvSpPr/>
            <p:nvPr/>
          </p:nvSpPr>
          <p:spPr>
            <a:xfrm flipH="1">
              <a:off x="24727414" y="885173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71" name="Straight Connector 68"/>
            <p:cNvSpPr/>
            <p:nvPr/>
          </p:nvSpPr>
          <p:spPr>
            <a:xfrm flipH="1">
              <a:off x="24727414" y="1055861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72" name="Straight Connector 69"/>
            <p:cNvSpPr/>
            <p:nvPr/>
          </p:nvSpPr>
          <p:spPr>
            <a:xfrm flipH="1">
              <a:off x="24727414" y="12277683"/>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73" name="Straight Connector 70"/>
            <p:cNvSpPr/>
            <p:nvPr/>
          </p:nvSpPr>
          <p:spPr>
            <a:xfrm flipH="1">
              <a:off x="24727414" y="92693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74" name="Straight Connector 71"/>
            <p:cNvSpPr/>
            <p:nvPr/>
          </p:nvSpPr>
          <p:spPr>
            <a:xfrm flipH="1">
              <a:off x="24727414" y="1336277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grpSp>
      <p:pic>
        <p:nvPicPr>
          <p:cNvPr id="876" name="CSMLogo_Final-04.jpg" descr="CSMLogo_Final-04.jpg"/>
          <p:cNvPicPr>
            <a:picLocks noChangeAspect="1"/>
          </p:cNvPicPr>
          <p:nvPr/>
        </p:nvPicPr>
        <p:blipFill>
          <a:blip r:embed="rId2"/>
          <a:srcRect r="71135"/>
          <a:stretch>
            <a:fillRect/>
          </a:stretch>
        </p:blipFill>
        <p:spPr>
          <a:xfrm>
            <a:off x="532112" y="12986056"/>
            <a:ext cx="669349" cy="685938"/>
          </a:xfrm>
          <a:prstGeom prst="rect">
            <a:avLst/>
          </a:prstGeom>
          <a:ln w="12700">
            <a:miter lim="400000"/>
          </a:ln>
        </p:spPr>
      </p:pic>
      <p:sp>
        <p:nvSpPr>
          <p:cNvPr id="877" name="IBM Customer Success / © 2021 IBM Corporation"/>
          <p:cNvSpPr txBox="1"/>
          <p:nvPr/>
        </p:nvSpPr>
        <p:spPr>
          <a:xfrm>
            <a:off x="1161922" y="13132105"/>
            <a:ext cx="5306264" cy="393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defRPr sz="1800">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878" name="Slide Number"/>
          <p:cNvSpPr txBox="1">
            <a:spLocks noGrp="1"/>
          </p:cNvSpPr>
          <p:nvPr>
            <p:ph type="sldNum" sz="quarter" idx="2"/>
          </p:nvPr>
        </p:nvSpPr>
        <p:spPr>
          <a:xfrm>
            <a:off x="23535499" y="12879006"/>
            <a:ext cx="238722" cy="221953"/>
          </a:xfrm>
          <a:prstGeom prst="rect">
            <a:avLst/>
          </a:prstGeom>
        </p:spPr>
        <p:txBody>
          <a:bodyPr/>
          <a:lstStyle>
            <a:lvl1pPr algn="r" defTabSz="1829287">
              <a:defRPr>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boxes (3 med, 2 small)">
    <p:bg>
      <p:bgPr>
        <a:solidFill>
          <a:srgbClr val="F4F4F4"/>
        </a:solidFill>
        <a:effectLst/>
      </p:bgPr>
    </p:bg>
    <p:spTree>
      <p:nvGrpSpPr>
        <p:cNvPr id="1" name=""/>
        <p:cNvGrpSpPr/>
        <p:nvPr/>
      </p:nvGrpSpPr>
      <p:grpSpPr>
        <a:xfrm>
          <a:off x="0" y="0"/>
          <a:ext cx="0" cy="0"/>
          <a:chOff x="0" y="0"/>
          <a:chExt cx="0" cy="0"/>
        </a:xfrm>
      </p:grpSpPr>
      <p:grpSp>
        <p:nvGrpSpPr>
          <p:cNvPr id="929" name="Group 58"/>
          <p:cNvGrpSpPr/>
          <p:nvPr/>
        </p:nvGrpSpPr>
        <p:grpSpPr>
          <a:xfrm>
            <a:off x="-292614" y="-292947"/>
            <a:ext cx="24971255" cy="14305281"/>
            <a:chOff x="0" y="0"/>
            <a:chExt cx="24971254" cy="14305280"/>
          </a:xfrm>
        </p:grpSpPr>
        <p:grpSp>
          <p:nvGrpSpPr>
            <p:cNvPr id="896" name="Group 59"/>
            <p:cNvGrpSpPr/>
            <p:nvPr/>
          </p:nvGrpSpPr>
          <p:grpSpPr>
            <a:xfrm>
              <a:off x="903906" y="-1"/>
              <a:ext cx="23164620" cy="243842"/>
              <a:chOff x="0" y="0"/>
              <a:chExt cx="23164618" cy="243840"/>
            </a:xfrm>
          </p:grpSpPr>
          <p:sp>
            <p:nvSpPr>
              <p:cNvPr id="885"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86"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87"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88"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89"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0"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1"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2"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3"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4"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5"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908" name="Group 60"/>
            <p:cNvGrpSpPr/>
            <p:nvPr/>
          </p:nvGrpSpPr>
          <p:grpSpPr>
            <a:xfrm>
              <a:off x="903906" y="14061440"/>
              <a:ext cx="23164620" cy="243841"/>
              <a:chOff x="0" y="0"/>
              <a:chExt cx="23164618" cy="243840"/>
            </a:xfrm>
          </p:grpSpPr>
          <p:sp>
            <p:nvSpPr>
              <p:cNvPr id="897"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8"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9"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0"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1"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2"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3"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4"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5"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6"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7"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918" name="Group 61"/>
            <p:cNvGrpSpPr/>
            <p:nvPr/>
          </p:nvGrpSpPr>
          <p:grpSpPr>
            <a:xfrm>
              <a:off x="-1" y="926930"/>
              <a:ext cx="243842" cy="12438551"/>
              <a:chOff x="0" y="0"/>
              <a:chExt cx="243840" cy="12438549"/>
            </a:xfrm>
          </p:grpSpPr>
          <p:sp>
            <p:nvSpPr>
              <p:cNvPr id="909"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0"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1"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2"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3"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4"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5"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6"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7"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928" name="Group 62"/>
            <p:cNvGrpSpPr/>
            <p:nvPr/>
          </p:nvGrpSpPr>
          <p:grpSpPr>
            <a:xfrm>
              <a:off x="24727414" y="926930"/>
              <a:ext cx="243841" cy="12435842"/>
              <a:chOff x="0" y="0"/>
              <a:chExt cx="243840" cy="12435840"/>
            </a:xfrm>
          </p:grpSpPr>
          <p:sp>
            <p:nvSpPr>
              <p:cNvPr id="919"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0"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1"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2"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3"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4"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5"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6"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7"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sp>
        <p:nvSpPr>
          <p:cNvPr id="930" name="Title Text"/>
          <p:cNvSpPr txBox="1">
            <a:spLocks noGrp="1"/>
          </p:cNvSpPr>
          <p:nvPr>
            <p:ph type="title"/>
          </p:nvPr>
        </p:nvSpPr>
        <p:spPr>
          <a:xfrm>
            <a:off x="-1" y="-3"/>
            <a:ext cx="12192001" cy="6858004"/>
          </a:xfrm>
          <a:prstGeom prst="rect">
            <a:avLst/>
          </a:prstGeom>
          <a:solidFill>
            <a:srgbClr val="0530AD"/>
          </a:solidFill>
        </p:spPr>
        <p:txBody>
          <a:bodyPr lIns="508000" tIns="508000" rIns="508000" bIns="508000">
            <a:normAutofit/>
          </a:bodyPr>
          <a:lstStyle>
            <a:lvl1pPr marL="101600" defTabSz="2438400">
              <a:defRPr b="0">
                <a:solidFill>
                  <a:srgbClr val="FFFFFF"/>
                </a:solidFill>
                <a:latin typeface="Arial"/>
                <a:ea typeface="Arial"/>
                <a:cs typeface="Arial"/>
                <a:sym typeface="Arial"/>
              </a:defRPr>
            </a:lvl1pPr>
          </a:lstStyle>
          <a:p>
            <a:r>
              <a:t>Title Text</a:t>
            </a:r>
          </a:p>
        </p:txBody>
      </p:sp>
      <p:sp>
        <p:nvSpPr>
          <p:cNvPr id="931" name="Body Level One…"/>
          <p:cNvSpPr txBox="1">
            <a:spLocks noGrp="1"/>
          </p:cNvSpPr>
          <p:nvPr>
            <p:ph type="body" sz="quarter" idx="1"/>
          </p:nvPr>
        </p:nvSpPr>
        <p:spPr>
          <a:xfrm>
            <a:off x="12192000" y="-1"/>
            <a:ext cx="6096000" cy="6858001"/>
          </a:xfrm>
          <a:prstGeom prst="rect">
            <a:avLst/>
          </a:prstGeom>
          <a:solidFill>
            <a:srgbClr val="0F62FE"/>
          </a:solidFill>
        </p:spPr>
        <p:txBody>
          <a:bodyPr lIns="558800" tIns="558800" rIns="558800" bIns="558800"/>
          <a:lstStyle>
            <a:lvl1pPr marL="50800" defTabSz="2438400">
              <a:lnSpc>
                <a:spcPct val="100000"/>
              </a:lnSpc>
              <a:spcBef>
                <a:spcPts val="2900"/>
              </a:spcBef>
              <a:defRPr sz="3600">
                <a:solidFill>
                  <a:srgbClr val="FFFFFF"/>
                </a:solidFill>
                <a:latin typeface="Arial"/>
                <a:ea typeface="Arial"/>
                <a:cs typeface="Arial"/>
                <a:sym typeface="Arial"/>
              </a:defRPr>
            </a:lvl1pPr>
            <a:lvl2pPr marL="495265" indent="-446749" defTabSz="2438400">
              <a:lnSpc>
                <a:spcPct val="100000"/>
              </a:lnSpc>
              <a:spcBef>
                <a:spcPts val="2900"/>
              </a:spcBef>
              <a:buChar char="–"/>
              <a:defRPr sz="3600">
                <a:solidFill>
                  <a:srgbClr val="FFFFFF"/>
                </a:solidFill>
                <a:latin typeface="Arial"/>
                <a:ea typeface="Arial"/>
                <a:cs typeface="Arial"/>
                <a:sym typeface="Arial"/>
              </a:defRPr>
            </a:lvl2pPr>
            <a:lvl3pPr marL="666718" indent="-446749" defTabSz="2438400">
              <a:lnSpc>
                <a:spcPct val="100000"/>
              </a:lnSpc>
              <a:spcBef>
                <a:spcPts val="2900"/>
              </a:spcBef>
              <a:defRPr sz="3600">
                <a:solidFill>
                  <a:srgbClr val="FFFFFF"/>
                </a:solidFill>
                <a:latin typeface="Arial"/>
                <a:ea typeface="Arial"/>
                <a:cs typeface="Arial"/>
                <a:sym typeface="Arial"/>
              </a:defRPr>
            </a:lvl3pPr>
            <a:lvl4pPr marL="952471" indent="-446749" defTabSz="2438400">
              <a:lnSpc>
                <a:spcPct val="100000"/>
              </a:lnSpc>
              <a:spcBef>
                <a:spcPts val="2900"/>
              </a:spcBef>
              <a:buChar char="–"/>
              <a:defRPr sz="3600">
                <a:solidFill>
                  <a:srgbClr val="FFFFFF"/>
                </a:solidFill>
                <a:latin typeface="Arial"/>
                <a:ea typeface="Arial"/>
                <a:cs typeface="Arial"/>
                <a:sym typeface="Arial"/>
              </a:defRPr>
            </a:lvl4pPr>
            <a:lvl5pPr marL="1127098" indent="-446749" defTabSz="2438400">
              <a:lnSpc>
                <a:spcPct val="100000"/>
              </a:lnSpc>
              <a:spcBef>
                <a:spcPts val="2900"/>
              </a:spcBef>
              <a:buChar char="»"/>
              <a:defRPr sz="36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grpSp>
        <p:nvGrpSpPr>
          <p:cNvPr id="972" name="Group"/>
          <p:cNvGrpSpPr/>
          <p:nvPr/>
        </p:nvGrpSpPr>
        <p:grpSpPr>
          <a:xfrm>
            <a:off x="-292614" y="-292947"/>
            <a:ext cx="24971255" cy="14305281"/>
            <a:chOff x="0" y="0"/>
            <a:chExt cx="24971254" cy="14305280"/>
          </a:xfrm>
        </p:grpSpPr>
        <p:sp>
          <p:nvSpPr>
            <p:cNvPr id="932" name="Straight Connector 92"/>
            <p:cNvSpPr/>
            <p:nvPr/>
          </p:nvSpPr>
          <p:spPr>
            <a:xfrm flipV="1">
              <a:off x="9039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3" name="Straight Connector 93"/>
            <p:cNvSpPr/>
            <p:nvPr/>
          </p:nvSpPr>
          <p:spPr>
            <a:xfrm flipV="1">
              <a:off x="57807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4" name="Straight Connector 94"/>
            <p:cNvSpPr/>
            <p:nvPr/>
          </p:nvSpPr>
          <p:spPr>
            <a:xfrm flipV="1">
              <a:off x="63903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5" name="Straight Connector 95"/>
            <p:cNvSpPr/>
            <p:nvPr/>
          </p:nvSpPr>
          <p:spPr>
            <a:xfrm flipV="1">
              <a:off x="6999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6" name="Straight Connector 96"/>
            <p:cNvSpPr/>
            <p:nvPr/>
          </p:nvSpPr>
          <p:spPr>
            <a:xfrm flipV="1">
              <a:off x="11876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7" name="Straight Connector 97"/>
            <p:cNvSpPr/>
            <p:nvPr/>
          </p:nvSpPr>
          <p:spPr>
            <a:xfrm flipV="1">
              <a:off x="124863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8" name="Straight Connector 98"/>
            <p:cNvSpPr/>
            <p:nvPr/>
          </p:nvSpPr>
          <p:spPr>
            <a:xfrm flipV="1">
              <a:off x="13095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9" name="Straight Connector 99"/>
            <p:cNvSpPr/>
            <p:nvPr/>
          </p:nvSpPr>
          <p:spPr>
            <a:xfrm flipV="1">
              <a:off x="17972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0" name="Straight Connector 100"/>
            <p:cNvSpPr/>
            <p:nvPr/>
          </p:nvSpPr>
          <p:spPr>
            <a:xfrm flipV="1">
              <a:off x="185823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1" name="Straight Connector 101"/>
            <p:cNvSpPr/>
            <p:nvPr/>
          </p:nvSpPr>
          <p:spPr>
            <a:xfrm flipV="1">
              <a:off x="191919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2" name="Straight Connector 102"/>
            <p:cNvSpPr/>
            <p:nvPr/>
          </p:nvSpPr>
          <p:spPr>
            <a:xfrm flipV="1">
              <a:off x="2406852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3" name="Straight Connector 81"/>
            <p:cNvSpPr/>
            <p:nvPr/>
          </p:nvSpPr>
          <p:spPr>
            <a:xfrm flipV="1">
              <a:off x="9039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4" name="Straight Connector 82"/>
            <p:cNvSpPr/>
            <p:nvPr/>
          </p:nvSpPr>
          <p:spPr>
            <a:xfrm flipV="1">
              <a:off x="57807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5" name="Straight Connector 83"/>
            <p:cNvSpPr/>
            <p:nvPr/>
          </p:nvSpPr>
          <p:spPr>
            <a:xfrm flipV="1">
              <a:off x="63903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6" name="Straight Connector 84"/>
            <p:cNvSpPr/>
            <p:nvPr/>
          </p:nvSpPr>
          <p:spPr>
            <a:xfrm flipV="1">
              <a:off x="6999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7" name="Straight Connector 85"/>
            <p:cNvSpPr/>
            <p:nvPr/>
          </p:nvSpPr>
          <p:spPr>
            <a:xfrm flipV="1">
              <a:off x="11876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8" name="Straight Connector 86"/>
            <p:cNvSpPr/>
            <p:nvPr/>
          </p:nvSpPr>
          <p:spPr>
            <a:xfrm flipV="1">
              <a:off x="124863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9" name="Straight Connector 87"/>
            <p:cNvSpPr/>
            <p:nvPr/>
          </p:nvSpPr>
          <p:spPr>
            <a:xfrm flipV="1">
              <a:off x="13095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0" name="Straight Connector 88"/>
            <p:cNvSpPr/>
            <p:nvPr/>
          </p:nvSpPr>
          <p:spPr>
            <a:xfrm flipV="1">
              <a:off x="17972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1" name="Straight Connector 89"/>
            <p:cNvSpPr/>
            <p:nvPr/>
          </p:nvSpPr>
          <p:spPr>
            <a:xfrm flipV="1">
              <a:off x="185823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2" name="Straight Connector 90"/>
            <p:cNvSpPr/>
            <p:nvPr/>
          </p:nvSpPr>
          <p:spPr>
            <a:xfrm flipV="1">
              <a:off x="191919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3" name="Straight Connector 91"/>
            <p:cNvSpPr/>
            <p:nvPr/>
          </p:nvSpPr>
          <p:spPr>
            <a:xfrm flipV="1">
              <a:off x="2406852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4" name="Straight Connector 72"/>
            <p:cNvSpPr/>
            <p:nvPr/>
          </p:nvSpPr>
          <p:spPr>
            <a:xfrm flipH="1">
              <a:off x="-1" y="2036402"/>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5" name="Straight Connector 73"/>
            <p:cNvSpPr/>
            <p:nvPr/>
          </p:nvSpPr>
          <p:spPr>
            <a:xfrm flipH="1">
              <a:off x="-1" y="373109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6" name="Straight Connector 74"/>
            <p:cNvSpPr/>
            <p:nvPr/>
          </p:nvSpPr>
          <p:spPr>
            <a:xfrm flipH="1">
              <a:off x="-1" y="543797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7" name="Straight Connector 75"/>
            <p:cNvSpPr/>
            <p:nvPr/>
          </p:nvSpPr>
          <p:spPr>
            <a:xfrm flipH="1">
              <a:off x="-1" y="714892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8" name="Straight Connector 76"/>
            <p:cNvSpPr/>
            <p:nvPr/>
          </p:nvSpPr>
          <p:spPr>
            <a:xfrm flipH="1">
              <a:off x="-1" y="885173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9" name="Straight Connector 77"/>
            <p:cNvSpPr/>
            <p:nvPr/>
          </p:nvSpPr>
          <p:spPr>
            <a:xfrm flipH="1">
              <a:off x="-1" y="1055861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0" name="Straight Connector 78"/>
            <p:cNvSpPr/>
            <p:nvPr/>
          </p:nvSpPr>
          <p:spPr>
            <a:xfrm flipH="1">
              <a:off x="-1" y="12277683"/>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1" name="Straight Connector 79"/>
            <p:cNvSpPr/>
            <p:nvPr/>
          </p:nvSpPr>
          <p:spPr>
            <a:xfrm flipH="1">
              <a:off x="-1" y="92693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2" name="Straight Connector 80"/>
            <p:cNvSpPr/>
            <p:nvPr/>
          </p:nvSpPr>
          <p:spPr>
            <a:xfrm flipH="1">
              <a:off x="-1" y="13365478"/>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3" name="Straight Connector 63"/>
            <p:cNvSpPr/>
            <p:nvPr/>
          </p:nvSpPr>
          <p:spPr>
            <a:xfrm flipH="1">
              <a:off x="24727414" y="2036402"/>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4" name="Straight Connector 64"/>
            <p:cNvSpPr/>
            <p:nvPr/>
          </p:nvSpPr>
          <p:spPr>
            <a:xfrm flipH="1">
              <a:off x="24727414" y="373109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5" name="Straight Connector 65"/>
            <p:cNvSpPr/>
            <p:nvPr/>
          </p:nvSpPr>
          <p:spPr>
            <a:xfrm flipH="1">
              <a:off x="24727414" y="543797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6" name="Straight Connector 66"/>
            <p:cNvSpPr/>
            <p:nvPr/>
          </p:nvSpPr>
          <p:spPr>
            <a:xfrm flipH="1">
              <a:off x="24727414" y="714485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7" name="Straight Connector 67"/>
            <p:cNvSpPr/>
            <p:nvPr/>
          </p:nvSpPr>
          <p:spPr>
            <a:xfrm flipH="1">
              <a:off x="24727414" y="885173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8" name="Straight Connector 68"/>
            <p:cNvSpPr/>
            <p:nvPr/>
          </p:nvSpPr>
          <p:spPr>
            <a:xfrm flipH="1">
              <a:off x="24727414" y="1055861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9" name="Straight Connector 69"/>
            <p:cNvSpPr/>
            <p:nvPr/>
          </p:nvSpPr>
          <p:spPr>
            <a:xfrm flipH="1">
              <a:off x="24727414" y="12277683"/>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70" name="Straight Connector 70"/>
            <p:cNvSpPr/>
            <p:nvPr/>
          </p:nvSpPr>
          <p:spPr>
            <a:xfrm flipH="1">
              <a:off x="24727414" y="92693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71" name="Straight Connector 71"/>
            <p:cNvSpPr/>
            <p:nvPr/>
          </p:nvSpPr>
          <p:spPr>
            <a:xfrm flipH="1">
              <a:off x="24727414" y="1336277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grpSp>
      <p:pic>
        <p:nvPicPr>
          <p:cNvPr id="973" name="CSMLogo_Final-04.jpg" descr="CSMLogo_Final-04.jpg"/>
          <p:cNvPicPr>
            <a:picLocks noChangeAspect="1"/>
          </p:cNvPicPr>
          <p:nvPr/>
        </p:nvPicPr>
        <p:blipFill>
          <a:blip r:embed="rId2"/>
          <a:srcRect r="71135"/>
          <a:stretch>
            <a:fillRect/>
          </a:stretch>
        </p:blipFill>
        <p:spPr>
          <a:xfrm>
            <a:off x="532112" y="12986056"/>
            <a:ext cx="669349" cy="685938"/>
          </a:xfrm>
          <a:prstGeom prst="rect">
            <a:avLst/>
          </a:prstGeom>
          <a:ln w="12700">
            <a:miter lim="400000"/>
          </a:ln>
        </p:spPr>
      </p:pic>
      <p:sp>
        <p:nvSpPr>
          <p:cNvPr id="974" name="IBM Customer Success / © 2021 IBM Corporation"/>
          <p:cNvSpPr txBox="1"/>
          <p:nvPr/>
        </p:nvSpPr>
        <p:spPr>
          <a:xfrm>
            <a:off x="1161922" y="13132105"/>
            <a:ext cx="5306264" cy="393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defRPr sz="1800">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975" name="Slide Number"/>
          <p:cNvSpPr txBox="1">
            <a:spLocks noGrp="1"/>
          </p:cNvSpPr>
          <p:nvPr>
            <p:ph type="sldNum" sz="quarter" idx="2"/>
          </p:nvPr>
        </p:nvSpPr>
        <p:spPr>
          <a:xfrm>
            <a:off x="23535499" y="12879006"/>
            <a:ext cx="238722" cy="221953"/>
          </a:xfrm>
          <a:prstGeom prst="rect">
            <a:avLst/>
          </a:prstGeom>
        </p:spPr>
        <p:txBody>
          <a:bodyPr/>
          <a:lstStyle>
            <a:lvl1pPr algn="r" defTabSz="1829287">
              <a:defRPr>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4 Grid white">
    <p:bg>
      <p:bgPr>
        <a:solidFill>
          <a:srgbClr val="FFFFFF"/>
        </a:solidFill>
        <a:effectLst/>
      </p:bgPr>
    </p:bg>
    <p:spTree>
      <p:nvGrpSpPr>
        <p:cNvPr id="1" name=""/>
        <p:cNvGrpSpPr/>
        <p:nvPr/>
      </p:nvGrpSpPr>
      <p:grpSpPr>
        <a:xfrm>
          <a:off x="0" y="0"/>
          <a:ext cx="0" cy="0"/>
          <a:chOff x="0" y="0"/>
          <a:chExt cx="0" cy="0"/>
        </a:xfrm>
      </p:grpSpPr>
      <p:sp>
        <p:nvSpPr>
          <p:cNvPr id="982" name="Rectangle"/>
          <p:cNvSpPr/>
          <p:nvPr/>
        </p:nvSpPr>
        <p:spPr>
          <a:xfrm>
            <a:off x="12203513" y="4740"/>
            <a:ext cx="12161632" cy="13706521"/>
          </a:xfrm>
          <a:prstGeom prst="rect">
            <a:avLst/>
          </a:prstGeom>
          <a:solidFill>
            <a:srgbClr val="F4F4F4"/>
          </a:solidFill>
          <a:ln w="12700">
            <a:miter lim="400000"/>
          </a:ln>
        </p:spPr>
        <p:txBody>
          <a:bodyPr lIns="50800" tIns="50800" rIns="50800" bIns="50800" anchor="ctr"/>
          <a:lstStyle/>
          <a:p>
            <a:pPr defTabSz="2438337">
              <a:defRPr sz="2300"/>
            </a:pPr>
            <a:endParaRPr/>
          </a:p>
        </p:txBody>
      </p:sp>
      <p:sp>
        <p:nvSpPr>
          <p:cNvPr id="983" name="Title"/>
          <p:cNvSpPr txBox="1">
            <a:spLocks noGrp="1"/>
          </p:cNvSpPr>
          <p:nvPr>
            <p:ph type="body" sz="quarter" idx="21"/>
          </p:nvPr>
        </p:nvSpPr>
        <p:spPr>
          <a:xfrm>
            <a:off x="619028" y="413231"/>
            <a:ext cx="10962549" cy="876301"/>
          </a:xfrm>
          <a:prstGeom prst="rect">
            <a:avLst/>
          </a:prstGeom>
        </p:spPr>
        <p:txBody>
          <a:bodyPr>
            <a:spAutoFit/>
          </a:bodyPr>
          <a:lstStyle>
            <a:lvl1pPr defTabSz="825500">
              <a:lnSpc>
                <a:spcPct val="100000"/>
              </a:lnSpc>
              <a:spcBef>
                <a:spcPts val="3000"/>
              </a:spcBef>
              <a:defRPr sz="5300">
                <a:latin typeface="IBM Plex Sans Light"/>
                <a:ea typeface="IBM Plex Sans Light"/>
                <a:cs typeface="IBM Plex Sans Light"/>
                <a:sym typeface="IBM Plex Sans Light"/>
              </a:defRPr>
            </a:lvl1pPr>
          </a:lstStyle>
          <a:p>
            <a:r>
              <a:t>Title</a:t>
            </a:r>
          </a:p>
        </p:txBody>
      </p:sp>
      <p:pic>
        <p:nvPicPr>
          <p:cNvPr id="984" name="CSMLogo_Final-04.jpg" descr="CSMLogo_Final-04.jpg"/>
          <p:cNvPicPr>
            <a:picLocks noChangeAspect="1"/>
          </p:cNvPicPr>
          <p:nvPr/>
        </p:nvPicPr>
        <p:blipFill>
          <a:blip r:embed="rId2"/>
          <a:srcRect r="71135"/>
          <a:stretch>
            <a:fillRect/>
          </a:stretch>
        </p:blipFill>
        <p:spPr>
          <a:xfrm>
            <a:off x="532112" y="12986056"/>
            <a:ext cx="669349" cy="685938"/>
          </a:xfrm>
          <a:prstGeom prst="rect">
            <a:avLst/>
          </a:prstGeom>
          <a:ln w="12700">
            <a:miter lim="400000"/>
          </a:ln>
        </p:spPr>
      </p:pic>
      <p:sp>
        <p:nvSpPr>
          <p:cNvPr id="985" name="IBM Customer Success / © 2021 IBM Corporation"/>
          <p:cNvSpPr txBox="1"/>
          <p:nvPr/>
        </p:nvSpPr>
        <p:spPr>
          <a:xfrm>
            <a:off x="1161922" y="13132105"/>
            <a:ext cx="5306264" cy="393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defRPr sz="1800">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986" name="Slide Number"/>
          <p:cNvSpPr txBox="1">
            <a:spLocks noGrp="1"/>
          </p:cNvSpPr>
          <p:nvPr>
            <p:ph type="sldNum" sz="quarter" idx="2"/>
          </p:nvPr>
        </p:nvSpPr>
        <p:spPr>
          <a:xfrm>
            <a:off x="629252" y="12894733"/>
            <a:ext cx="226061" cy="228601"/>
          </a:xfrm>
          <a:prstGeom prst="rect">
            <a:avLst/>
          </a:prstGeom>
        </p:spPr>
        <p:txBody>
          <a:bodyPr anchor="t"/>
          <a:lstStyle>
            <a:lvl1pPr algn="l" defTabSz="825500">
              <a:lnSpc>
                <a:spcPct val="90000"/>
              </a:lnSpc>
              <a:defRPr sz="1400" b="1">
                <a:solidFill>
                  <a:srgbClr val="150935"/>
                </a:solidFill>
                <a:latin typeface="IBM Plex Sans"/>
                <a:ea typeface="IBM Plex Sans"/>
                <a:cs typeface="IBM Plex Sans"/>
                <a:sym typeface="IBM Plex Sans"/>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993" name="Welcome to Customer Success Management"/>
          <p:cNvSpPr txBox="1">
            <a:spLocks noGrp="1"/>
          </p:cNvSpPr>
          <p:nvPr>
            <p:ph type="body" sz="quarter" idx="21"/>
          </p:nvPr>
        </p:nvSpPr>
        <p:spPr>
          <a:xfrm>
            <a:off x="762000" y="3037945"/>
            <a:ext cx="7775937" cy="1422401"/>
          </a:xfrm>
          <a:prstGeom prst="rect">
            <a:avLst/>
          </a:prstGeom>
        </p:spPr>
        <p:txBody>
          <a:bodyPr lIns="50800" tIns="50800" rIns="50800" bIns="50800" anchor="ctr">
            <a:spAutoFit/>
          </a:bodyPr>
          <a:lstStyle>
            <a:lvl1pPr defTabSz="2438338">
              <a:lnSpc>
                <a:spcPct val="100000"/>
              </a:lnSpc>
              <a:spcBef>
                <a:spcPts val="0"/>
              </a:spcBef>
              <a:defRPr sz="4000">
                <a:solidFill>
                  <a:srgbClr val="FFFFFF"/>
                </a:solidFill>
                <a:latin typeface="IBM Plex Sans Light"/>
                <a:ea typeface="IBM Plex Sans Light"/>
                <a:cs typeface="IBM Plex Sans Light"/>
                <a:sym typeface="IBM Plex Sans Light"/>
              </a:defRPr>
            </a:lvl1pPr>
          </a:lstStyle>
          <a:p>
            <a:r>
              <a:t>Welcome to Customer Success Management</a:t>
            </a:r>
          </a:p>
        </p:txBody>
      </p:sp>
      <p:sp>
        <p:nvSpPr>
          <p:cNvPr id="994" name="Title"/>
          <p:cNvSpPr txBox="1">
            <a:spLocks noGrp="1"/>
          </p:cNvSpPr>
          <p:nvPr>
            <p:ph type="body" sz="quarter" idx="22"/>
          </p:nvPr>
        </p:nvSpPr>
        <p:spPr>
          <a:xfrm>
            <a:off x="13047726" y="3037945"/>
            <a:ext cx="2098549" cy="1422401"/>
          </a:xfrm>
          <a:prstGeom prst="rect">
            <a:avLst/>
          </a:prstGeom>
        </p:spPr>
        <p:txBody>
          <a:bodyPr wrap="none" lIns="50800" tIns="50800" rIns="50800" bIns="50800" anchor="ctr">
            <a:spAutoFit/>
          </a:bodyPr>
          <a:lstStyle>
            <a:lvl1pPr defTabSz="2438338">
              <a:lnSpc>
                <a:spcPct val="100000"/>
              </a:lnSpc>
              <a:spcBef>
                <a:spcPts val="0"/>
              </a:spcBef>
              <a:defRPr sz="8000">
                <a:solidFill>
                  <a:srgbClr val="FFFFFF"/>
                </a:solidFill>
                <a:latin typeface="IBM Plex Sans Light"/>
                <a:ea typeface="IBM Plex Sans Light"/>
                <a:cs typeface="IBM Plex Sans Light"/>
                <a:sym typeface="IBM Plex Sans Light"/>
              </a:defRPr>
            </a:lvl1pPr>
          </a:lstStyle>
          <a:p>
            <a:r>
              <a:t>Title</a:t>
            </a:r>
          </a:p>
        </p:txBody>
      </p:sp>
      <p:pic>
        <p:nvPicPr>
          <p:cNvPr id="995" name="Image" descr="Image"/>
          <p:cNvPicPr>
            <a:picLocks noChangeAspect="1"/>
          </p:cNvPicPr>
          <p:nvPr/>
        </p:nvPicPr>
        <p:blipFill>
          <a:blip r:embed="rId2"/>
          <a:stretch>
            <a:fillRect/>
          </a:stretch>
        </p:blipFill>
        <p:spPr>
          <a:xfrm>
            <a:off x="432215" y="13016052"/>
            <a:ext cx="716923" cy="549610"/>
          </a:xfrm>
          <a:prstGeom prst="rect">
            <a:avLst/>
          </a:prstGeom>
          <a:ln w="12700">
            <a:miter lim="400000"/>
          </a:ln>
        </p:spPr>
      </p:pic>
      <p:sp>
        <p:nvSpPr>
          <p:cNvPr id="996" name="IBM Customer Success / © 2021 IBM Corporation"/>
          <p:cNvSpPr txBox="1"/>
          <p:nvPr/>
        </p:nvSpPr>
        <p:spPr>
          <a:xfrm>
            <a:off x="1059180" y="13155082"/>
            <a:ext cx="5308550" cy="685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defRPr sz="1800">
                <a:solidFill>
                  <a:srgbClr val="D5D5D5"/>
                </a:solidFill>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997" name="Slide Number"/>
          <p:cNvSpPr txBox="1">
            <a:spLocks noGrp="1"/>
          </p:cNvSpPr>
          <p:nvPr>
            <p:ph type="sldNum" sz="quarter" idx="2"/>
          </p:nvPr>
        </p:nvSpPr>
        <p:spPr>
          <a:xfrm>
            <a:off x="23197922" y="12531700"/>
            <a:ext cx="480061" cy="508001"/>
          </a:xfrm>
          <a:prstGeom prst="rect">
            <a:avLst/>
          </a:prstGeom>
        </p:spPr>
        <p:txBody>
          <a:bodyPr lIns="50800" tIns="50800" rIns="50800" bIns="50800" anchor="b"/>
          <a:lstStyle>
            <a:lvl1pPr defTabSz="584200">
              <a:defRPr sz="2400">
                <a:latin typeface="IBM Plex Sans"/>
                <a:ea typeface="IBM Plex Sans"/>
                <a:cs typeface="IBM Plex Sans"/>
                <a:sym typeface="IBM Plex Sans"/>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p:spTree>
      <p:nvGrpSpPr>
        <p:cNvPr id="1" name=""/>
        <p:cNvGrpSpPr/>
        <p:nvPr/>
      </p:nvGrpSpPr>
      <p:grpSpPr>
        <a:xfrm>
          <a:off x="0" y="0"/>
          <a:ext cx="0" cy="0"/>
          <a:chOff x="0" y="0"/>
          <a:chExt cx="0" cy="0"/>
        </a:xfrm>
      </p:grpSpPr>
      <p:grpSp>
        <p:nvGrpSpPr>
          <p:cNvPr id="50" name="Group 45"/>
          <p:cNvGrpSpPr/>
          <p:nvPr/>
        </p:nvGrpSpPr>
        <p:grpSpPr>
          <a:xfrm>
            <a:off x="-778940" y="686975"/>
            <a:ext cx="287879" cy="12370321"/>
            <a:chOff x="0" y="0"/>
            <a:chExt cx="287877" cy="12370320"/>
          </a:xfrm>
        </p:grpSpPr>
        <p:sp>
          <p:nvSpPr>
            <p:cNvPr id="41" name="Straight Connector 46"/>
            <p:cNvSpPr/>
            <p:nvPr/>
          </p:nvSpPr>
          <p:spPr>
            <a:xfrm>
              <a:off x="0" y="12370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42" name="Straight Connector 47"/>
            <p:cNvSpPr/>
            <p:nvPr/>
          </p:nvSpPr>
          <p:spPr>
            <a:xfrm>
              <a:off x="0" y="11354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43" name="Straight Connector 48"/>
            <p:cNvSpPr/>
            <p:nvPr/>
          </p:nvSpPr>
          <p:spPr>
            <a:xfrm>
              <a:off x="0" y="96271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44" name="Straight Connector 49"/>
            <p:cNvSpPr/>
            <p:nvPr/>
          </p:nvSpPr>
          <p:spPr>
            <a:xfrm>
              <a:off x="0" y="78999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45" name="Straight Connector 50"/>
            <p:cNvSpPr/>
            <p:nvPr/>
          </p:nvSpPr>
          <p:spPr>
            <a:xfrm>
              <a:off x="0" y="61727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46" name="Straight Connector 51"/>
            <p:cNvSpPr/>
            <p:nvPr/>
          </p:nvSpPr>
          <p:spPr>
            <a:xfrm>
              <a:off x="0" y="44455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47" name="Straight Connector 52"/>
            <p:cNvSpPr/>
            <p:nvPr/>
          </p:nvSpPr>
          <p:spPr>
            <a:xfrm>
              <a:off x="0" y="2718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48" name="Straight Connector 53"/>
            <p:cNvSpPr/>
            <p:nvPr/>
          </p:nvSpPr>
          <p:spPr>
            <a:xfrm>
              <a:off x="0" y="991117"/>
              <a:ext cx="287878"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49" name="Straight Connector 54"/>
            <p:cNvSpPr/>
            <p:nvPr/>
          </p:nvSpPr>
          <p:spPr>
            <a:xfrm>
              <a:off x="0" y="0"/>
              <a:ext cx="287878" cy="0"/>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grpSp>
      <p:grpSp>
        <p:nvGrpSpPr>
          <p:cNvPr id="60" name="Group 58"/>
          <p:cNvGrpSpPr/>
          <p:nvPr/>
        </p:nvGrpSpPr>
        <p:grpSpPr>
          <a:xfrm>
            <a:off x="24718892" y="686975"/>
            <a:ext cx="287879" cy="12370321"/>
            <a:chOff x="0" y="0"/>
            <a:chExt cx="287877" cy="12370320"/>
          </a:xfrm>
        </p:grpSpPr>
        <p:sp>
          <p:nvSpPr>
            <p:cNvPr id="51" name="Straight Connector 59"/>
            <p:cNvSpPr/>
            <p:nvPr/>
          </p:nvSpPr>
          <p:spPr>
            <a:xfrm>
              <a:off x="0" y="12370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52" name="Straight Connector 60"/>
            <p:cNvSpPr/>
            <p:nvPr/>
          </p:nvSpPr>
          <p:spPr>
            <a:xfrm>
              <a:off x="0" y="11354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53" name="Straight Connector 61"/>
            <p:cNvSpPr/>
            <p:nvPr/>
          </p:nvSpPr>
          <p:spPr>
            <a:xfrm>
              <a:off x="0" y="96271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54" name="Straight Connector 62"/>
            <p:cNvSpPr/>
            <p:nvPr/>
          </p:nvSpPr>
          <p:spPr>
            <a:xfrm>
              <a:off x="0" y="78999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55" name="Straight Connector 63"/>
            <p:cNvSpPr/>
            <p:nvPr/>
          </p:nvSpPr>
          <p:spPr>
            <a:xfrm>
              <a:off x="0" y="61727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56" name="Straight Connector 64"/>
            <p:cNvSpPr/>
            <p:nvPr/>
          </p:nvSpPr>
          <p:spPr>
            <a:xfrm>
              <a:off x="0" y="44455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57" name="Straight Connector 65"/>
            <p:cNvSpPr/>
            <p:nvPr/>
          </p:nvSpPr>
          <p:spPr>
            <a:xfrm>
              <a:off x="0" y="2718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58" name="Straight Connector 66"/>
            <p:cNvSpPr/>
            <p:nvPr/>
          </p:nvSpPr>
          <p:spPr>
            <a:xfrm>
              <a:off x="0" y="991117"/>
              <a:ext cx="287878"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59" name="Straight Connector 67"/>
            <p:cNvSpPr/>
            <p:nvPr/>
          </p:nvSpPr>
          <p:spPr>
            <a:xfrm>
              <a:off x="0" y="0"/>
              <a:ext cx="287878" cy="0"/>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grpSp>
      <p:sp>
        <p:nvSpPr>
          <p:cNvPr id="61" name="Title Text"/>
          <p:cNvSpPr txBox="1">
            <a:spLocks noGrp="1"/>
          </p:cNvSpPr>
          <p:nvPr>
            <p:ph type="title"/>
          </p:nvPr>
        </p:nvSpPr>
        <p:spPr>
          <a:xfrm>
            <a:off x="1191804" y="3403600"/>
            <a:ext cx="18260909" cy="3427003"/>
          </a:xfrm>
          <a:prstGeom prst="rect">
            <a:avLst/>
          </a:prstGeom>
        </p:spPr>
        <p:txBody>
          <a:bodyPr>
            <a:normAutofit/>
          </a:bodyPr>
          <a:lstStyle>
            <a:lvl1pPr>
              <a:defRPr>
                <a:solidFill>
                  <a:srgbClr val="FFFFFF"/>
                </a:solidFill>
              </a:defRPr>
            </a:lvl1pPr>
          </a:lstStyle>
          <a:p>
            <a:r>
              <a:t>Title Text</a:t>
            </a:r>
          </a:p>
        </p:txBody>
      </p:sp>
      <p:sp>
        <p:nvSpPr>
          <p:cNvPr id="62" name="Title 1"/>
          <p:cNvSpPr txBox="1"/>
          <p:nvPr/>
        </p:nvSpPr>
        <p:spPr>
          <a:xfrm>
            <a:off x="1191804" y="8686000"/>
            <a:ext cx="18260908" cy="1066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l" defTabSz="1828800">
              <a:lnSpc>
                <a:spcPct val="90000"/>
              </a:lnSpc>
              <a:defRPr sz="6400">
                <a:solidFill>
                  <a:srgbClr val="FFFFFF"/>
                </a:solidFill>
                <a:latin typeface="IBM Plex Sans"/>
                <a:ea typeface="IBM Plex Sans"/>
                <a:cs typeface="IBM Plex Sans"/>
                <a:sym typeface="IBM Plex Sans"/>
              </a:defRPr>
            </a:pPr>
            <a:r>
              <a:t>IBM</a:t>
            </a:r>
            <a:r>
              <a:rPr b="1"/>
              <a:t> Garage</a:t>
            </a:r>
          </a:p>
        </p:txBody>
      </p:sp>
      <p:sp>
        <p:nvSpPr>
          <p:cNvPr id="63" name="Body Level One…"/>
          <p:cNvSpPr txBox="1">
            <a:spLocks noGrp="1"/>
          </p:cNvSpPr>
          <p:nvPr>
            <p:ph type="body" sz="quarter" idx="1"/>
          </p:nvPr>
        </p:nvSpPr>
        <p:spPr>
          <a:xfrm>
            <a:off x="1191804" y="6885399"/>
            <a:ext cx="7290031" cy="1086780"/>
          </a:xfrm>
          <a:prstGeom prst="rect">
            <a:avLst/>
          </a:prstGeom>
        </p:spPr>
        <p:txBody>
          <a:bodyPr/>
          <a:lstStyle>
            <a:lvl1pPr>
              <a:defRPr sz="3600" b="1">
                <a:solidFill>
                  <a:srgbClr val="FFFFFF"/>
                </a:solidFill>
              </a:defRPr>
            </a:lvl1pPr>
            <a:lvl2pPr marL="1200150" indent="-857250">
              <a:defRPr sz="3600" b="1">
                <a:solidFill>
                  <a:srgbClr val="FFFFFF"/>
                </a:solidFill>
              </a:defRPr>
            </a:lvl2pPr>
            <a:lvl3pPr marL="1200150" indent="-514350">
              <a:defRPr sz="3600" b="1">
                <a:solidFill>
                  <a:srgbClr val="FFFFFF"/>
                </a:solidFill>
              </a:defRPr>
            </a:lvl3pPr>
            <a:lvl4pPr marL="1543050" indent="-514350">
              <a:defRPr sz="3600" b="1">
                <a:solidFill>
                  <a:srgbClr val="FFFFFF"/>
                </a:solidFill>
              </a:defRPr>
            </a:lvl4pPr>
            <a:lvl5pPr marL="2228850" indent="-857250">
              <a:defRPr sz="3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pic>
        <p:nvPicPr>
          <p:cNvPr id="64" name="Image" descr="Image"/>
          <p:cNvPicPr>
            <a:picLocks noChangeAspect="1"/>
          </p:cNvPicPr>
          <p:nvPr/>
        </p:nvPicPr>
        <p:blipFill>
          <a:blip r:embed="rId2"/>
          <a:stretch>
            <a:fillRect/>
          </a:stretch>
        </p:blipFill>
        <p:spPr>
          <a:xfrm>
            <a:off x="533815" y="13003352"/>
            <a:ext cx="716923" cy="549610"/>
          </a:xfrm>
          <a:prstGeom prst="rect">
            <a:avLst/>
          </a:prstGeom>
          <a:ln w="12700">
            <a:miter lim="400000"/>
          </a:ln>
        </p:spPr>
      </p:pic>
      <p:sp>
        <p:nvSpPr>
          <p:cNvPr id="65" name="IBM Customer Success / © 2021 IBM Corporation"/>
          <p:cNvSpPr txBox="1"/>
          <p:nvPr/>
        </p:nvSpPr>
        <p:spPr>
          <a:xfrm>
            <a:off x="1160780" y="13142382"/>
            <a:ext cx="5308550" cy="685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defRPr sz="1800">
                <a:solidFill>
                  <a:srgbClr val="D5D5D5"/>
                </a:solidFill>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6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closing - black">
    <p:spTree>
      <p:nvGrpSpPr>
        <p:cNvPr id="1" name=""/>
        <p:cNvGrpSpPr/>
        <p:nvPr/>
      </p:nvGrpSpPr>
      <p:grpSpPr>
        <a:xfrm>
          <a:off x="0" y="0"/>
          <a:ext cx="0" cy="0"/>
          <a:chOff x="0" y="0"/>
          <a:chExt cx="0" cy="0"/>
        </a:xfrm>
      </p:grpSpPr>
      <p:sp>
        <p:nvSpPr>
          <p:cNvPr id="7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text (split background)">
    <p:spTree>
      <p:nvGrpSpPr>
        <p:cNvPr id="1" name=""/>
        <p:cNvGrpSpPr/>
        <p:nvPr/>
      </p:nvGrpSpPr>
      <p:grpSpPr>
        <a:xfrm>
          <a:off x="0" y="0"/>
          <a:ext cx="0" cy="0"/>
          <a:chOff x="0" y="0"/>
          <a:chExt cx="0" cy="0"/>
        </a:xfrm>
      </p:grpSpPr>
      <p:grpSp>
        <p:nvGrpSpPr>
          <p:cNvPr id="91" name="Group 59"/>
          <p:cNvGrpSpPr/>
          <p:nvPr/>
        </p:nvGrpSpPr>
        <p:grpSpPr>
          <a:xfrm>
            <a:off x="611292" y="-292948"/>
            <a:ext cx="23164620" cy="243841"/>
            <a:chOff x="0" y="0"/>
            <a:chExt cx="23164618" cy="243840"/>
          </a:xfrm>
        </p:grpSpPr>
        <p:sp>
          <p:nvSpPr>
            <p:cNvPr id="80"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3"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4"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5"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6"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7"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8"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103" name="Group 60"/>
          <p:cNvGrpSpPr/>
          <p:nvPr/>
        </p:nvGrpSpPr>
        <p:grpSpPr>
          <a:xfrm>
            <a:off x="611292" y="13768494"/>
            <a:ext cx="23164620" cy="243841"/>
            <a:chOff x="0" y="0"/>
            <a:chExt cx="23164618" cy="243840"/>
          </a:xfrm>
        </p:grpSpPr>
        <p:sp>
          <p:nvSpPr>
            <p:cNvPr id="92"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3"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4"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5"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6"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7"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8"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9"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0"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1"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2"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113" name="Group 61"/>
          <p:cNvGrpSpPr/>
          <p:nvPr/>
        </p:nvGrpSpPr>
        <p:grpSpPr>
          <a:xfrm>
            <a:off x="-292615" y="633983"/>
            <a:ext cx="243841" cy="12438551"/>
            <a:chOff x="0" y="0"/>
            <a:chExt cx="243840" cy="12438549"/>
          </a:xfrm>
        </p:grpSpPr>
        <p:sp>
          <p:nvSpPr>
            <p:cNvPr id="104"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5"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6"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7"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8"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9"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0"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1"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2"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123" name="Group 62"/>
          <p:cNvGrpSpPr/>
          <p:nvPr/>
        </p:nvGrpSpPr>
        <p:grpSpPr>
          <a:xfrm>
            <a:off x="24434800" y="633983"/>
            <a:ext cx="243841" cy="12435842"/>
            <a:chOff x="0" y="0"/>
            <a:chExt cx="243840" cy="12435840"/>
          </a:xfrm>
        </p:grpSpPr>
        <p:sp>
          <p:nvSpPr>
            <p:cNvPr id="114"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5"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6"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7"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8"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9"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20"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21"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22"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sp>
        <p:nvSpPr>
          <p:cNvPr id="124" name="Title Text"/>
          <p:cNvSpPr txBox="1">
            <a:spLocks noGrp="1"/>
          </p:cNvSpPr>
          <p:nvPr>
            <p:ph type="title"/>
          </p:nvPr>
        </p:nvSpPr>
        <p:spPr>
          <a:xfrm>
            <a:off x="662434" y="397933"/>
            <a:ext cx="11045772" cy="11452353"/>
          </a:xfrm>
          <a:prstGeom prst="rect">
            <a:avLst/>
          </a:prstGeom>
        </p:spPr>
        <p:txBody>
          <a:bodyPr>
            <a:normAutofit/>
          </a:bodyPr>
          <a:lstStyle>
            <a:lvl1pPr defTabSz="2438400">
              <a:defRPr b="0">
                <a:solidFill>
                  <a:srgbClr val="FFFFFF"/>
                </a:solidFill>
              </a:defRPr>
            </a:lvl1pPr>
          </a:lstStyle>
          <a:p>
            <a:r>
              <a:t>Title Text</a:t>
            </a:r>
          </a:p>
        </p:txBody>
      </p:sp>
      <p:sp>
        <p:nvSpPr>
          <p:cNvPr id="125" name="Cool gray 10 rectangle"/>
          <p:cNvSpPr/>
          <p:nvPr/>
        </p:nvSpPr>
        <p:spPr>
          <a:xfrm>
            <a:off x="12192000" y="-1"/>
            <a:ext cx="12192000" cy="13716001"/>
          </a:xfrm>
          <a:prstGeom prst="rect">
            <a:avLst/>
          </a:prstGeom>
          <a:solidFill>
            <a:srgbClr val="FFFFFF"/>
          </a:solidFill>
          <a:ln w="12700">
            <a:miter lim="400000"/>
          </a:ln>
        </p:spPr>
        <p:txBody>
          <a:bodyPr lIns="96000" tIns="96000" rIns="96000" bIns="96000" anchor="ctr"/>
          <a:lstStyle/>
          <a:p>
            <a:pPr defTabSz="1829287">
              <a:defRPr sz="3200" b="1">
                <a:solidFill>
                  <a:srgbClr val="FFFFFF"/>
                </a:solidFill>
                <a:latin typeface="Arial"/>
                <a:ea typeface="Arial"/>
                <a:cs typeface="Arial"/>
                <a:sym typeface="Arial"/>
              </a:defRPr>
            </a:pPr>
            <a:endParaRPr/>
          </a:p>
        </p:txBody>
      </p:sp>
      <p:sp>
        <p:nvSpPr>
          <p:cNvPr id="126" name="Body Level One…"/>
          <p:cNvSpPr txBox="1">
            <a:spLocks noGrp="1"/>
          </p:cNvSpPr>
          <p:nvPr>
            <p:ph type="body" sz="half" idx="1"/>
          </p:nvPr>
        </p:nvSpPr>
        <p:spPr>
          <a:xfrm>
            <a:off x="12777216" y="561847"/>
            <a:ext cx="10997185" cy="11452353"/>
          </a:xfrm>
          <a:prstGeom prst="rect">
            <a:avLst/>
          </a:prstGeom>
        </p:spPr>
        <p:txBody>
          <a:bodyPr/>
          <a:lstStyle>
            <a:lvl1pPr defTabSz="2438400">
              <a:lnSpc>
                <a:spcPct val="100000"/>
              </a:lnSpc>
              <a:spcBef>
                <a:spcPts val="2900"/>
              </a:spcBef>
              <a:defRPr sz="3600"/>
            </a:lvl1pPr>
            <a:lvl2pPr marL="444465" indent="-446749" defTabSz="2438400">
              <a:lnSpc>
                <a:spcPct val="100000"/>
              </a:lnSpc>
              <a:spcBef>
                <a:spcPts val="2900"/>
              </a:spcBef>
              <a:buChar char="–"/>
              <a:defRPr sz="3600"/>
            </a:lvl2pPr>
            <a:lvl3pPr marL="615918" indent="-446749" defTabSz="2438400">
              <a:lnSpc>
                <a:spcPct val="100000"/>
              </a:lnSpc>
              <a:spcBef>
                <a:spcPts val="2900"/>
              </a:spcBef>
              <a:defRPr sz="3600"/>
            </a:lvl3pPr>
            <a:lvl4pPr marL="901671" indent="-446749" defTabSz="2438400">
              <a:lnSpc>
                <a:spcPct val="100000"/>
              </a:lnSpc>
              <a:spcBef>
                <a:spcPts val="2900"/>
              </a:spcBef>
              <a:buChar char="–"/>
              <a:defRPr sz="3600"/>
            </a:lvl4pPr>
            <a:lvl5pPr marL="1076298" indent="-446749" defTabSz="2438400">
              <a:lnSpc>
                <a:spcPct val="100000"/>
              </a:lnSpc>
              <a:spcBef>
                <a:spcPts val="2900"/>
              </a:spcBef>
              <a:buChar char="»"/>
              <a:defRPr sz="3600"/>
            </a:lvl5pPr>
          </a:lstStyle>
          <a:p>
            <a:r>
              <a:t>Body Level One</a:t>
            </a:r>
          </a:p>
          <a:p>
            <a:pPr lvl="1"/>
            <a:r>
              <a:t>Body Level Two</a:t>
            </a:r>
          </a:p>
          <a:p>
            <a:pPr lvl="2"/>
            <a:r>
              <a:t>Body Level Three</a:t>
            </a:r>
          </a:p>
          <a:p>
            <a:pPr lvl="3"/>
            <a:r>
              <a:t>Body Level Four</a:t>
            </a:r>
          </a:p>
          <a:p>
            <a:pPr lvl="4"/>
            <a:r>
              <a:t>Body Level Five</a:t>
            </a:r>
          </a:p>
        </p:txBody>
      </p:sp>
      <p:sp>
        <p:nvSpPr>
          <p:cNvPr id="127" name="Straight Connector 92"/>
          <p:cNvSpPr/>
          <p:nvPr/>
        </p:nvSpPr>
        <p:spPr>
          <a:xfrm flipV="1">
            <a:off x="611292" y="-2929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28" name="Straight Connector 93"/>
          <p:cNvSpPr/>
          <p:nvPr/>
        </p:nvSpPr>
        <p:spPr>
          <a:xfrm flipV="1">
            <a:off x="5488092" y="-2929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29" name="Straight Connector 94"/>
          <p:cNvSpPr/>
          <p:nvPr/>
        </p:nvSpPr>
        <p:spPr>
          <a:xfrm flipV="1">
            <a:off x="6097692" y="-2929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30" name="Straight Connector 95"/>
          <p:cNvSpPr/>
          <p:nvPr/>
        </p:nvSpPr>
        <p:spPr>
          <a:xfrm flipV="1">
            <a:off x="6707293" y="-2929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31" name="Straight Connector 96"/>
          <p:cNvSpPr/>
          <p:nvPr/>
        </p:nvSpPr>
        <p:spPr>
          <a:xfrm flipV="1">
            <a:off x="11584093" y="-2929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32" name="Straight Connector 97"/>
          <p:cNvSpPr/>
          <p:nvPr/>
        </p:nvSpPr>
        <p:spPr>
          <a:xfrm flipV="1">
            <a:off x="12193693" y="-2929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33" name="Straight Connector 98"/>
          <p:cNvSpPr/>
          <p:nvPr/>
        </p:nvSpPr>
        <p:spPr>
          <a:xfrm flipV="1">
            <a:off x="12803293" y="-2929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34" name="Straight Connector 99"/>
          <p:cNvSpPr/>
          <p:nvPr/>
        </p:nvSpPr>
        <p:spPr>
          <a:xfrm flipV="1">
            <a:off x="17680093" y="-2929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35" name="Straight Connector 100"/>
          <p:cNvSpPr/>
          <p:nvPr/>
        </p:nvSpPr>
        <p:spPr>
          <a:xfrm flipV="1">
            <a:off x="18289694" y="-2929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36" name="Straight Connector 101"/>
          <p:cNvSpPr/>
          <p:nvPr/>
        </p:nvSpPr>
        <p:spPr>
          <a:xfrm flipV="1">
            <a:off x="18899294" y="-2929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37" name="Straight Connector 102"/>
          <p:cNvSpPr/>
          <p:nvPr/>
        </p:nvSpPr>
        <p:spPr>
          <a:xfrm flipV="1">
            <a:off x="23775911" y="-2929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38" name="Straight Connector 81"/>
          <p:cNvSpPr/>
          <p:nvPr/>
        </p:nvSpPr>
        <p:spPr>
          <a:xfrm flipV="1">
            <a:off x="6112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39" name="Straight Connector 82"/>
          <p:cNvSpPr/>
          <p:nvPr/>
        </p:nvSpPr>
        <p:spPr>
          <a:xfrm flipV="1">
            <a:off x="54880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0" name="Straight Connector 83"/>
          <p:cNvSpPr/>
          <p:nvPr/>
        </p:nvSpPr>
        <p:spPr>
          <a:xfrm flipV="1">
            <a:off x="60976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1" name="Straight Connector 84"/>
          <p:cNvSpPr/>
          <p:nvPr/>
        </p:nvSpPr>
        <p:spPr>
          <a:xfrm flipV="1">
            <a:off x="67072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2" name="Straight Connector 85"/>
          <p:cNvSpPr/>
          <p:nvPr/>
        </p:nvSpPr>
        <p:spPr>
          <a:xfrm flipV="1">
            <a:off x="115840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3" name="Straight Connector 86"/>
          <p:cNvSpPr/>
          <p:nvPr/>
        </p:nvSpPr>
        <p:spPr>
          <a:xfrm flipV="1">
            <a:off x="121936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4" name="Straight Connector 87"/>
          <p:cNvSpPr/>
          <p:nvPr/>
        </p:nvSpPr>
        <p:spPr>
          <a:xfrm flipV="1">
            <a:off x="128032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5" name="Straight Connector 88"/>
          <p:cNvSpPr/>
          <p:nvPr/>
        </p:nvSpPr>
        <p:spPr>
          <a:xfrm flipV="1">
            <a:off x="176800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6" name="Straight Connector 89"/>
          <p:cNvSpPr/>
          <p:nvPr/>
        </p:nvSpPr>
        <p:spPr>
          <a:xfrm flipV="1">
            <a:off x="18289694"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7" name="Straight Connector 90"/>
          <p:cNvSpPr/>
          <p:nvPr/>
        </p:nvSpPr>
        <p:spPr>
          <a:xfrm flipV="1">
            <a:off x="18899294"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8" name="Straight Connector 91"/>
          <p:cNvSpPr/>
          <p:nvPr/>
        </p:nvSpPr>
        <p:spPr>
          <a:xfrm flipV="1">
            <a:off x="23775911"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9" name="Straight Connector 72"/>
          <p:cNvSpPr/>
          <p:nvPr/>
        </p:nvSpPr>
        <p:spPr>
          <a:xfrm flipH="1">
            <a:off x="-292615" y="1743455"/>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0" name="Straight Connector 73"/>
          <p:cNvSpPr/>
          <p:nvPr/>
        </p:nvSpPr>
        <p:spPr>
          <a:xfrm flipH="1">
            <a:off x="-292615" y="3438143"/>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1" name="Straight Connector 74"/>
          <p:cNvSpPr/>
          <p:nvPr/>
        </p:nvSpPr>
        <p:spPr>
          <a:xfrm flipH="1">
            <a:off x="-292615" y="5145023"/>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2" name="Straight Connector 75"/>
          <p:cNvSpPr/>
          <p:nvPr/>
        </p:nvSpPr>
        <p:spPr>
          <a:xfrm flipH="1">
            <a:off x="-292615" y="6855972"/>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3" name="Straight Connector 76"/>
          <p:cNvSpPr/>
          <p:nvPr/>
        </p:nvSpPr>
        <p:spPr>
          <a:xfrm flipH="1">
            <a:off x="-292615" y="8558783"/>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4" name="Straight Connector 77"/>
          <p:cNvSpPr/>
          <p:nvPr/>
        </p:nvSpPr>
        <p:spPr>
          <a:xfrm flipH="1">
            <a:off x="-292615" y="10265664"/>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5" name="Straight Connector 78"/>
          <p:cNvSpPr/>
          <p:nvPr/>
        </p:nvSpPr>
        <p:spPr>
          <a:xfrm flipH="1">
            <a:off x="-292615" y="11984735"/>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6" name="Straight Connector 79"/>
          <p:cNvSpPr/>
          <p:nvPr/>
        </p:nvSpPr>
        <p:spPr>
          <a:xfrm flipH="1">
            <a:off x="-292615" y="633983"/>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7" name="Straight Connector 80"/>
          <p:cNvSpPr/>
          <p:nvPr/>
        </p:nvSpPr>
        <p:spPr>
          <a:xfrm flipH="1">
            <a:off x="-292615" y="13072532"/>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8" name="Straight Connector 63"/>
          <p:cNvSpPr/>
          <p:nvPr/>
        </p:nvSpPr>
        <p:spPr>
          <a:xfrm flipH="1">
            <a:off x="24434799" y="1743455"/>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9" name="Straight Connector 64"/>
          <p:cNvSpPr/>
          <p:nvPr/>
        </p:nvSpPr>
        <p:spPr>
          <a:xfrm flipH="1">
            <a:off x="24434799" y="343814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0" name="Straight Connector 65"/>
          <p:cNvSpPr/>
          <p:nvPr/>
        </p:nvSpPr>
        <p:spPr>
          <a:xfrm flipH="1">
            <a:off x="24434799" y="514502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1" name="Straight Connector 66"/>
          <p:cNvSpPr/>
          <p:nvPr/>
        </p:nvSpPr>
        <p:spPr>
          <a:xfrm flipH="1">
            <a:off x="24434799" y="6851904"/>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2" name="Straight Connector 67"/>
          <p:cNvSpPr/>
          <p:nvPr/>
        </p:nvSpPr>
        <p:spPr>
          <a:xfrm flipH="1">
            <a:off x="24434799" y="855878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3" name="Straight Connector 68"/>
          <p:cNvSpPr/>
          <p:nvPr/>
        </p:nvSpPr>
        <p:spPr>
          <a:xfrm flipH="1">
            <a:off x="24434799" y="10265664"/>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4" name="Straight Connector 69"/>
          <p:cNvSpPr/>
          <p:nvPr/>
        </p:nvSpPr>
        <p:spPr>
          <a:xfrm flipH="1">
            <a:off x="24434799" y="11984735"/>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5" name="Straight Connector 70"/>
          <p:cNvSpPr/>
          <p:nvPr/>
        </p:nvSpPr>
        <p:spPr>
          <a:xfrm flipH="1">
            <a:off x="24434799" y="63398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6" name="Straight Connector 71"/>
          <p:cNvSpPr/>
          <p:nvPr/>
        </p:nvSpPr>
        <p:spPr>
          <a:xfrm flipH="1">
            <a:off x="24434799" y="1306982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pic>
        <p:nvPicPr>
          <p:cNvPr id="167" name="Image" descr="Image"/>
          <p:cNvPicPr>
            <a:picLocks noChangeAspect="1"/>
          </p:cNvPicPr>
          <p:nvPr/>
        </p:nvPicPr>
        <p:blipFill>
          <a:blip r:embed="rId2"/>
          <a:stretch>
            <a:fillRect/>
          </a:stretch>
        </p:blipFill>
        <p:spPr>
          <a:xfrm>
            <a:off x="533815" y="13003352"/>
            <a:ext cx="716923" cy="549610"/>
          </a:xfrm>
          <a:prstGeom prst="rect">
            <a:avLst/>
          </a:prstGeom>
          <a:ln w="12700">
            <a:miter lim="400000"/>
          </a:ln>
        </p:spPr>
      </p:pic>
      <p:sp>
        <p:nvSpPr>
          <p:cNvPr id="168" name="IBM Customer Success / © 2021 IBM Corporation"/>
          <p:cNvSpPr txBox="1"/>
          <p:nvPr/>
        </p:nvSpPr>
        <p:spPr>
          <a:xfrm>
            <a:off x="1160780" y="13142382"/>
            <a:ext cx="5308550" cy="685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defRPr sz="1800">
                <a:solidFill>
                  <a:srgbClr val="D5D5D5"/>
                </a:solidFill>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169" name="Slide Number"/>
          <p:cNvSpPr txBox="1">
            <a:spLocks noGrp="1"/>
          </p:cNvSpPr>
          <p:nvPr>
            <p:ph type="sldNum" sz="quarter" idx="2"/>
          </p:nvPr>
        </p:nvSpPr>
        <p:spPr>
          <a:xfrm>
            <a:off x="23395760" y="12748682"/>
            <a:ext cx="378461" cy="406401"/>
          </a:xfrm>
          <a:prstGeom prst="rect">
            <a:avLst/>
          </a:prstGeom>
        </p:spPr>
        <p:txBody>
          <a:bodyPr/>
          <a:lstStyle>
            <a:lvl1pPr algn="r" defTabSz="1829287">
              <a:defRPr sz="2400">
                <a:solidFill>
                  <a:srgbClr val="000000"/>
                </a:solidFill>
                <a:latin typeface="IBM Plex Sans"/>
                <a:ea typeface="IBM Plex Sans"/>
                <a:cs typeface="IBM Plex Sans"/>
                <a:sym typeface="IBM Plex Sans"/>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fact, number, half-image (bleeds)">
    <p:spTree>
      <p:nvGrpSpPr>
        <p:cNvPr id="1" name=""/>
        <p:cNvGrpSpPr/>
        <p:nvPr/>
      </p:nvGrpSpPr>
      <p:grpSpPr>
        <a:xfrm>
          <a:off x="0" y="0"/>
          <a:ext cx="0" cy="0"/>
          <a:chOff x="0" y="0"/>
          <a:chExt cx="0" cy="0"/>
        </a:xfrm>
      </p:grpSpPr>
      <p:grpSp>
        <p:nvGrpSpPr>
          <p:cNvPr id="220" name="Group 1"/>
          <p:cNvGrpSpPr/>
          <p:nvPr/>
        </p:nvGrpSpPr>
        <p:grpSpPr>
          <a:xfrm>
            <a:off x="-292614" y="-292947"/>
            <a:ext cx="24971255" cy="14305281"/>
            <a:chOff x="0" y="0"/>
            <a:chExt cx="24971254" cy="14305280"/>
          </a:xfrm>
        </p:grpSpPr>
        <p:grpSp>
          <p:nvGrpSpPr>
            <p:cNvPr id="187" name="Group 59"/>
            <p:cNvGrpSpPr/>
            <p:nvPr/>
          </p:nvGrpSpPr>
          <p:grpSpPr>
            <a:xfrm>
              <a:off x="903906" y="-1"/>
              <a:ext cx="23164620" cy="243842"/>
              <a:chOff x="0" y="0"/>
              <a:chExt cx="23164618" cy="243840"/>
            </a:xfrm>
          </p:grpSpPr>
          <p:sp>
            <p:nvSpPr>
              <p:cNvPr id="176"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77"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78"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79"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80"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81"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82"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83"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84"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85"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86"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199" name="Group 60"/>
            <p:cNvGrpSpPr/>
            <p:nvPr/>
          </p:nvGrpSpPr>
          <p:grpSpPr>
            <a:xfrm>
              <a:off x="903906" y="14061440"/>
              <a:ext cx="23164620" cy="243841"/>
              <a:chOff x="0" y="0"/>
              <a:chExt cx="23164618" cy="243840"/>
            </a:xfrm>
          </p:grpSpPr>
          <p:sp>
            <p:nvSpPr>
              <p:cNvPr id="188"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89"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90"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91"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92"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93"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94"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95"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96"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97"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98"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209" name="Group 61"/>
            <p:cNvGrpSpPr/>
            <p:nvPr/>
          </p:nvGrpSpPr>
          <p:grpSpPr>
            <a:xfrm>
              <a:off x="-1" y="926930"/>
              <a:ext cx="243842" cy="12438551"/>
              <a:chOff x="0" y="0"/>
              <a:chExt cx="243840" cy="12438549"/>
            </a:xfrm>
          </p:grpSpPr>
          <p:sp>
            <p:nvSpPr>
              <p:cNvPr id="200"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01"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02"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03"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04"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05"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06"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07"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08"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219" name="Group 62"/>
            <p:cNvGrpSpPr/>
            <p:nvPr/>
          </p:nvGrpSpPr>
          <p:grpSpPr>
            <a:xfrm>
              <a:off x="24727414" y="926930"/>
              <a:ext cx="243841" cy="12435842"/>
              <a:chOff x="0" y="0"/>
              <a:chExt cx="243840" cy="12435840"/>
            </a:xfrm>
          </p:grpSpPr>
          <p:sp>
            <p:nvSpPr>
              <p:cNvPr id="210"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11"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12"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13"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14"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15"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16"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17"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18"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sp>
        <p:nvSpPr>
          <p:cNvPr id="221" name="Body Level One…"/>
          <p:cNvSpPr txBox="1">
            <a:spLocks noGrp="1"/>
          </p:cNvSpPr>
          <p:nvPr>
            <p:ph type="body" sz="half" idx="1"/>
          </p:nvPr>
        </p:nvSpPr>
        <p:spPr>
          <a:xfrm>
            <a:off x="627379" y="3213100"/>
            <a:ext cx="11216642" cy="8965185"/>
          </a:xfrm>
          <a:prstGeom prst="rect">
            <a:avLst/>
          </a:prstGeom>
        </p:spPr>
        <p:txBody>
          <a:bodyPr/>
          <a:lstStyle>
            <a:lvl1pPr defTabSz="2438400">
              <a:lnSpc>
                <a:spcPct val="90000"/>
              </a:lnSpc>
              <a:spcBef>
                <a:spcPts val="2900"/>
              </a:spcBef>
              <a:defRPr sz="25600" b="1">
                <a:solidFill>
                  <a:srgbClr val="FFFFFF"/>
                </a:solidFill>
              </a:defRPr>
            </a:lvl1pPr>
            <a:lvl2pPr marL="3174602" indent="-3176886" defTabSz="2438400">
              <a:lnSpc>
                <a:spcPct val="90000"/>
              </a:lnSpc>
              <a:spcBef>
                <a:spcPts val="2900"/>
              </a:spcBef>
              <a:buChar char="–"/>
              <a:defRPr sz="25600" b="1">
                <a:solidFill>
                  <a:srgbClr val="FFFFFF"/>
                </a:solidFill>
              </a:defRPr>
            </a:lvl2pPr>
            <a:lvl3pPr marL="3346055" indent="-3176886" defTabSz="2438400">
              <a:lnSpc>
                <a:spcPct val="90000"/>
              </a:lnSpc>
              <a:spcBef>
                <a:spcPts val="2900"/>
              </a:spcBef>
              <a:defRPr sz="25600" b="1">
                <a:solidFill>
                  <a:srgbClr val="FFFFFF"/>
                </a:solidFill>
              </a:defRPr>
            </a:lvl3pPr>
            <a:lvl4pPr marL="3631808" indent="-3176886" defTabSz="2438400">
              <a:lnSpc>
                <a:spcPct val="90000"/>
              </a:lnSpc>
              <a:spcBef>
                <a:spcPts val="2900"/>
              </a:spcBef>
              <a:buChar char="–"/>
              <a:defRPr sz="25600" b="1">
                <a:solidFill>
                  <a:srgbClr val="FFFFFF"/>
                </a:solidFill>
              </a:defRPr>
            </a:lvl4pPr>
            <a:lvl5pPr marL="3806435" indent="-3176886" defTabSz="2438400">
              <a:lnSpc>
                <a:spcPct val="90000"/>
              </a:lnSpc>
              <a:spcBef>
                <a:spcPts val="2900"/>
              </a:spcBef>
              <a:buChar char="»"/>
              <a:defRPr sz="25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2" name="Picture Placeholder"/>
          <p:cNvSpPr>
            <a:spLocks noGrp="1"/>
          </p:cNvSpPr>
          <p:nvPr>
            <p:ph type="pic" idx="21"/>
          </p:nvPr>
        </p:nvSpPr>
        <p:spPr>
          <a:xfrm>
            <a:off x="12192000" y="-1"/>
            <a:ext cx="12192000" cy="13716001"/>
          </a:xfrm>
          <a:prstGeom prst="rect">
            <a:avLst/>
          </a:prstGeom>
        </p:spPr>
        <p:txBody>
          <a:bodyPr lIns="91439" tIns="45719" rIns="91439" bIns="45719">
            <a:noAutofit/>
          </a:bodyPr>
          <a:lstStyle/>
          <a:p>
            <a:endParaRPr/>
          </a:p>
        </p:txBody>
      </p:sp>
      <p:sp>
        <p:nvSpPr>
          <p:cNvPr id="223" name="Slide Number"/>
          <p:cNvSpPr txBox="1">
            <a:spLocks noGrp="1"/>
          </p:cNvSpPr>
          <p:nvPr>
            <p:ph type="sldNum" sz="quarter" idx="2"/>
          </p:nvPr>
        </p:nvSpPr>
        <p:spPr>
          <a:xfrm>
            <a:off x="23535499" y="12879006"/>
            <a:ext cx="238722" cy="221953"/>
          </a:xfrm>
          <a:prstGeom prst="rect">
            <a:avLst/>
          </a:prstGeom>
        </p:spPr>
        <p:txBody>
          <a:bodyPr/>
          <a:lstStyle>
            <a:lvl1pPr algn="r" defTabSz="1829287">
              <a:defRPr>
                <a:latin typeface="Arial"/>
                <a:ea typeface="Arial"/>
                <a:cs typeface="Arial"/>
                <a:sym typeface="Arial"/>
              </a:defRPr>
            </a:lvl1pPr>
          </a:lstStyle>
          <a:p>
            <a:fld id="{86CB4B4D-7CA3-9044-876B-883B54F8677D}" type="slidenum">
              <a:t>‹#›</a:t>
            </a:fld>
            <a:endParaRPr/>
          </a:p>
        </p:txBody>
      </p:sp>
      <p:sp>
        <p:nvSpPr>
          <p:cNvPr id="224" name="Title Text"/>
          <p:cNvSpPr txBox="1">
            <a:spLocks noGrp="1"/>
          </p:cNvSpPr>
          <p:nvPr>
            <p:ph type="body" sz="quarter" idx="22"/>
          </p:nvPr>
        </p:nvSpPr>
        <p:spPr>
          <a:xfrm>
            <a:off x="636015" y="508000"/>
            <a:ext cx="11021570" cy="2145793"/>
          </a:xfrm>
          <a:prstGeom prst="rect">
            <a:avLst/>
          </a:prstGeom>
        </p:spPr>
        <p:txBody>
          <a:bodyPr/>
          <a:lstStyle>
            <a:lvl1pPr defTabSz="2438400">
              <a:lnSpc>
                <a:spcPct val="90000"/>
              </a:lnSpc>
              <a:spcBef>
                <a:spcPts val="0"/>
              </a:spcBef>
              <a:defRPr sz="4200">
                <a:solidFill>
                  <a:srgbClr val="FFFFFF"/>
                </a:solidFill>
              </a:defRPr>
            </a:lvl1pPr>
          </a:lstStyle>
          <a:p>
            <a:r>
              <a:t>Title Text</a:t>
            </a:r>
          </a:p>
        </p:txBody>
      </p:sp>
      <p:pic>
        <p:nvPicPr>
          <p:cNvPr id="225" name="Image" descr="Image"/>
          <p:cNvPicPr>
            <a:picLocks noChangeAspect="1"/>
          </p:cNvPicPr>
          <p:nvPr/>
        </p:nvPicPr>
        <p:blipFill>
          <a:blip r:embed="rId2"/>
          <a:stretch>
            <a:fillRect/>
          </a:stretch>
        </p:blipFill>
        <p:spPr>
          <a:xfrm>
            <a:off x="533815" y="13003352"/>
            <a:ext cx="716923" cy="549610"/>
          </a:xfrm>
          <a:prstGeom prst="rect">
            <a:avLst/>
          </a:prstGeom>
          <a:ln w="12700">
            <a:miter lim="400000"/>
          </a:ln>
        </p:spPr>
      </p:pic>
      <p:sp>
        <p:nvSpPr>
          <p:cNvPr id="226" name="IBM Customer Success / © 2021 IBM Corporation"/>
          <p:cNvSpPr txBox="1"/>
          <p:nvPr/>
        </p:nvSpPr>
        <p:spPr>
          <a:xfrm>
            <a:off x="1160780" y="13142382"/>
            <a:ext cx="5308550" cy="685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defRPr sz="1800">
                <a:solidFill>
                  <a:srgbClr val="D5D5D5"/>
                </a:solidFill>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boxes (1 large, 4 small)">
    <p:spTree>
      <p:nvGrpSpPr>
        <p:cNvPr id="1" name=""/>
        <p:cNvGrpSpPr/>
        <p:nvPr/>
      </p:nvGrpSpPr>
      <p:grpSpPr>
        <a:xfrm>
          <a:off x="0" y="0"/>
          <a:ext cx="0" cy="0"/>
          <a:chOff x="0" y="0"/>
          <a:chExt cx="0" cy="0"/>
        </a:xfrm>
      </p:grpSpPr>
      <p:grpSp>
        <p:nvGrpSpPr>
          <p:cNvPr id="277" name="Group 1"/>
          <p:cNvGrpSpPr/>
          <p:nvPr/>
        </p:nvGrpSpPr>
        <p:grpSpPr>
          <a:xfrm>
            <a:off x="-292614" y="-292947"/>
            <a:ext cx="24971255" cy="14305281"/>
            <a:chOff x="0" y="0"/>
            <a:chExt cx="24971254" cy="14305280"/>
          </a:xfrm>
        </p:grpSpPr>
        <p:grpSp>
          <p:nvGrpSpPr>
            <p:cNvPr id="244" name="Group 59"/>
            <p:cNvGrpSpPr/>
            <p:nvPr/>
          </p:nvGrpSpPr>
          <p:grpSpPr>
            <a:xfrm>
              <a:off x="903906" y="-1"/>
              <a:ext cx="23164620" cy="243842"/>
              <a:chOff x="0" y="0"/>
              <a:chExt cx="23164618" cy="243840"/>
            </a:xfrm>
          </p:grpSpPr>
          <p:sp>
            <p:nvSpPr>
              <p:cNvPr id="233"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34"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35"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36"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37"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38"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39"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40"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41"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42"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43"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256" name="Group 60"/>
            <p:cNvGrpSpPr/>
            <p:nvPr/>
          </p:nvGrpSpPr>
          <p:grpSpPr>
            <a:xfrm>
              <a:off x="903906" y="14061440"/>
              <a:ext cx="23164620" cy="243841"/>
              <a:chOff x="0" y="0"/>
              <a:chExt cx="23164618" cy="243840"/>
            </a:xfrm>
          </p:grpSpPr>
          <p:sp>
            <p:nvSpPr>
              <p:cNvPr id="245"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46"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47"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48"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49"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50"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51"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52"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53"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54"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55"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266" name="Group 61"/>
            <p:cNvGrpSpPr/>
            <p:nvPr/>
          </p:nvGrpSpPr>
          <p:grpSpPr>
            <a:xfrm>
              <a:off x="-1" y="926930"/>
              <a:ext cx="243842" cy="12438551"/>
              <a:chOff x="0" y="0"/>
              <a:chExt cx="243840" cy="12438549"/>
            </a:xfrm>
          </p:grpSpPr>
          <p:sp>
            <p:nvSpPr>
              <p:cNvPr id="257"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58"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59"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60"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61"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62"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63"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64"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65"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276" name="Group 62"/>
            <p:cNvGrpSpPr/>
            <p:nvPr/>
          </p:nvGrpSpPr>
          <p:grpSpPr>
            <a:xfrm>
              <a:off x="24727414" y="926930"/>
              <a:ext cx="243841" cy="12435842"/>
              <a:chOff x="0" y="0"/>
              <a:chExt cx="243840" cy="12435840"/>
            </a:xfrm>
          </p:grpSpPr>
          <p:sp>
            <p:nvSpPr>
              <p:cNvPr id="267"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68"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69"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70"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71"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72"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73"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74"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75"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sp>
        <p:nvSpPr>
          <p:cNvPr id="278" name="Body Level One…"/>
          <p:cNvSpPr txBox="1">
            <a:spLocks noGrp="1"/>
          </p:cNvSpPr>
          <p:nvPr>
            <p:ph type="body" sz="quarter" idx="1"/>
          </p:nvPr>
        </p:nvSpPr>
        <p:spPr>
          <a:xfrm>
            <a:off x="-1" y="6853768"/>
            <a:ext cx="6096001" cy="6862233"/>
          </a:xfrm>
          <a:prstGeom prst="rect">
            <a:avLst/>
          </a:prstGeom>
          <a:solidFill>
            <a:srgbClr val="061F80"/>
          </a:solidFill>
        </p:spPr>
        <p:txBody>
          <a:bodyPr lIns="536448" tIns="536448" rIns="536448" bIns="536448"/>
          <a:lstStyle>
            <a:lvl1pPr marL="63500" defTabSz="2438400">
              <a:lnSpc>
                <a:spcPct val="100000"/>
              </a:lnSpc>
              <a:spcBef>
                <a:spcPts val="2900"/>
              </a:spcBef>
              <a:defRPr sz="3600">
                <a:solidFill>
                  <a:srgbClr val="FFFFFF"/>
                </a:solidFill>
                <a:latin typeface="Arial"/>
                <a:ea typeface="Arial"/>
                <a:cs typeface="Arial"/>
                <a:sym typeface="Arial"/>
              </a:defRPr>
            </a:lvl1pPr>
            <a:lvl2pPr marL="507965" indent="-446749" defTabSz="2438400">
              <a:lnSpc>
                <a:spcPct val="100000"/>
              </a:lnSpc>
              <a:spcBef>
                <a:spcPts val="2900"/>
              </a:spcBef>
              <a:buChar char="–"/>
              <a:defRPr sz="3600">
                <a:solidFill>
                  <a:srgbClr val="FFFFFF"/>
                </a:solidFill>
                <a:latin typeface="Arial"/>
                <a:ea typeface="Arial"/>
                <a:cs typeface="Arial"/>
                <a:sym typeface="Arial"/>
              </a:defRPr>
            </a:lvl2pPr>
            <a:lvl3pPr marL="679418" indent="-446749" defTabSz="2438400">
              <a:lnSpc>
                <a:spcPct val="100000"/>
              </a:lnSpc>
              <a:spcBef>
                <a:spcPts val="2900"/>
              </a:spcBef>
              <a:defRPr sz="3600">
                <a:solidFill>
                  <a:srgbClr val="FFFFFF"/>
                </a:solidFill>
                <a:latin typeface="Arial"/>
                <a:ea typeface="Arial"/>
                <a:cs typeface="Arial"/>
                <a:sym typeface="Arial"/>
              </a:defRPr>
            </a:lvl3pPr>
            <a:lvl4pPr marL="965171" indent="-446749" defTabSz="2438400">
              <a:lnSpc>
                <a:spcPct val="100000"/>
              </a:lnSpc>
              <a:spcBef>
                <a:spcPts val="2900"/>
              </a:spcBef>
              <a:buChar char="–"/>
              <a:defRPr sz="3600">
                <a:solidFill>
                  <a:srgbClr val="FFFFFF"/>
                </a:solidFill>
                <a:latin typeface="Arial"/>
                <a:ea typeface="Arial"/>
                <a:cs typeface="Arial"/>
                <a:sym typeface="Arial"/>
              </a:defRPr>
            </a:lvl4pPr>
            <a:lvl5pPr marL="1139798" indent="-446749" defTabSz="2438400">
              <a:lnSpc>
                <a:spcPct val="100000"/>
              </a:lnSpc>
              <a:spcBef>
                <a:spcPts val="2900"/>
              </a:spcBef>
              <a:buChar char="»"/>
              <a:defRPr sz="36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79" name="Slide Number"/>
          <p:cNvSpPr txBox="1">
            <a:spLocks noGrp="1"/>
          </p:cNvSpPr>
          <p:nvPr>
            <p:ph type="sldNum" sz="quarter" idx="2"/>
          </p:nvPr>
        </p:nvSpPr>
        <p:spPr>
          <a:xfrm>
            <a:off x="23535499" y="12879006"/>
            <a:ext cx="238722" cy="221953"/>
          </a:xfrm>
          <a:prstGeom prst="rect">
            <a:avLst/>
          </a:prstGeom>
        </p:spPr>
        <p:txBody>
          <a:bodyPr/>
          <a:lstStyle>
            <a:lvl1pPr algn="r" defTabSz="1829287">
              <a:defRPr>
                <a:solidFill>
                  <a:srgbClr val="000000"/>
                </a:solidFill>
                <a:latin typeface="Arial"/>
                <a:ea typeface="Arial"/>
                <a:cs typeface="Arial"/>
                <a:sym typeface="Arial"/>
              </a:defRPr>
            </a:lvl1pPr>
          </a:lstStyle>
          <a:p>
            <a:fld id="{86CB4B4D-7CA3-9044-876B-883B54F8677D}" type="slidenum">
              <a:t>‹#›</a:t>
            </a:fld>
            <a:endParaRPr/>
          </a:p>
        </p:txBody>
      </p:sp>
      <p:grpSp>
        <p:nvGrpSpPr>
          <p:cNvPr id="320" name="Group"/>
          <p:cNvGrpSpPr/>
          <p:nvPr/>
        </p:nvGrpSpPr>
        <p:grpSpPr>
          <a:xfrm>
            <a:off x="-292614" y="-292947"/>
            <a:ext cx="24971255" cy="14305281"/>
            <a:chOff x="0" y="0"/>
            <a:chExt cx="24971254" cy="14305280"/>
          </a:xfrm>
        </p:grpSpPr>
        <p:sp>
          <p:nvSpPr>
            <p:cNvPr id="280" name="Straight Connector 92"/>
            <p:cNvSpPr/>
            <p:nvPr/>
          </p:nvSpPr>
          <p:spPr>
            <a:xfrm flipV="1">
              <a:off x="9039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81" name="Straight Connector 93"/>
            <p:cNvSpPr/>
            <p:nvPr/>
          </p:nvSpPr>
          <p:spPr>
            <a:xfrm flipV="1">
              <a:off x="57807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82" name="Straight Connector 94"/>
            <p:cNvSpPr/>
            <p:nvPr/>
          </p:nvSpPr>
          <p:spPr>
            <a:xfrm flipV="1">
              <a:off x="63903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83" name="Straight Connector 95"/>
            <p:cNvSpPr/>
            <p:nvPr/>
          </p:nvSpPr>
          <p:spPr>
            <a:xfrm flipV="1">
              <a:off x="6999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84" name="Straight Connector 96"/>
            <p:cNvSpPr/>
            <p:nvPr/>
          </p:nvSpPr>
          <p:spPr>
            <a:xfrm flipV="1">
              <a:off x="11876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85" name="Straight Connector 97"/>
            <p:cNvSpPr/>
            <p:nvPr/>
          </p:nvSpPr>
          <p:spPr>
            <a:xfrm flipV="1">
              <a:off x="124863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86" name="Straight Connector 98"/>
            <p:cNvSpPr/>
            <p:nvPr/>
          </p:nvSpPr>
          <p:spPr>
            <a:xfrm flipV="1">
              <a:off x="13095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87" name="Straight Connector 99"/>
            <p:cNvSpPr/>
            <p:nvPr/>
          </p:nvSpPr>
          <p:spPr>
            <a:xfrm flipV="1">
              <a:off x="17972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88" name="Straight Connector 100"/>
            <p:cNvSpPr/>
            <p:nvPr/>
          </p:nvSpPr>
          <p:spPr>
            <a:xfrm flipV="1">
              <a:off x="185823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89" name="Straight Connector 101"/>
            <p:cNvSpPr/>
            <p:nvPr/>
          </p:nvSpPr>
          <p:spPr>
            <a:xfrm flipV="1">
              <a:off x="191919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90" name="Straight Connector 102"/>
            <p:cNvSpPr/>
            <p:nvPr/>
          </p:nvSpPr>
          <p:spPr>
            <a:xfrm flipV="1">
              <a:off x="2406852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91" name="Straight Connector 81"/>
            <p:cNvSpPr/>
            <p:nvPr/>
          </p:nvSpPr>
          <p:spPr>
            <a:xfrm flipV="1">
              <a:off x="9039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92" name="Straight Connector 82"/>
            <p:cNvSpPr/>
            <p:nvPr/>
          </p:nvSpPr>
          <p:spPr>
            <a:xfrm flipV="1">
              <a:off x="57807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93" name="Straight Connector 83"/>
            <p:cNvSpPr/>
            <p:nvPr/>
          </p:nvSpPr>
          <p:spPr>
            <a:xfrm flipV="1">
              <a:off x="63903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94" name="Straight Connector 84"/>
            <p:cNvSpPr/>
            <p:nvPr/>
          </p:nvSpPr>
          <p:spPr>
            <a:xfrm flipV="1">
              <a:off x="6999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95" name="Straight Connector 85"/>
            <p:cNvSpPr/>
            <p:nvPr/>
          </p:nvSpPr>
          <p:spPr>
            <a:xfrm flipV="1">
              <a:off x="11876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96" name="Straight Connector 86"/>
            <p:cNvSpPr/>
            <p:nvPr/>
          </p:nvSpPr>
          <p:spPr>
            <a:xfrm flipV="1">
              <a:off x="124863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97" name="Straight Connector 87"/>
            <p:cNvSpPr/>
            <p:nvPr/>
          </p:nvSpPr>
          <p:spPr>
            <a:xfrm flipV="1">
              <a:off x="13095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98" name="Straight Connector 88"/>
            <p:cNvSpPr/>
            <p:nvPr/>
          </p:nvSpPr>
          <p:spPr>
            <a:xfrm flipV="1">
              <a:off x="17972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99" name="Straight Connector 89"/>
            <p:cNvSpPr/>
            <p:nvPr/>
          </p:nvSpPr>
          <p:spPr>
            <a:xfrm flipV="1">
              <a:off x="185823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00" name="Straight Connector 90"/>
            <p:cNvSpPr/>
            <p:nvPr/>
          </p:nvSpPr>
          <p:spPr>
            <a:xfrm flipV="1">
              <a:off x="191919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01" name="Straight Connector 91"/>
            <p:cNvSpPr/>
            <p:nvPr/>
          </p:nvSpPr>
          <p:spPr>
            <a:xfrm flipV="1">
              <a:off x="2406852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02" name="Straight Connector 72"/>
            <p:cNvSpPr/>
            <p:nvPr/>
          </p:nvSpPr>
          <p:spPr>
            <a:xfrm flipH="1">
              <a:off x="-1" y="2036402"/>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03" name="Straight Connector 73"/>
            <p:cNvSpPr/>
            <p:nvPr/>
          </p:nvSpPr>
          <p:spPr>
            <a:xfrm flipH="1">
              <a:off x="-1" y="373109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04" name="Straight Connector 74"/>
            <p:cNvSpPr/>
            <p:nvPr/>
          </p:nvSpPr>
          <p:spPr>
            <a:xfrm flipH="1">
              <a:off x="-1" y="543797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05" name="Straight Connector 75"/>
            <p:cNvSpPr/>
            <p:nvPr/>
          </p:nvSpPr>
          <p:spPr>
            <a:xfrm flipH="1">
              <a:off x="-1" y="714892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06" name="Straight Connector 76"/>
            <p:cNvSpPr/>
            <p:nvPr/>
          </p:nvSpPr>
          <p:spPr>
            <a:xfrm flipH="1">
              <a:off x="-1" y="885173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07" name="Straight Connector 77"/>
            <p:cNvSpPr/>
            <p:nvPr/>
          </p:nvSpPr>
          <p:spPr>
            <a:xfrm flipH="1">
              <a:off x="-1" y="1055861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08" name="Straight Connector 78"/>
            <p:cNvSpPr/>
            <p:nvPr/>
          </p:nvSpPr>
          <p:spPr>
            <a:xfrm flipH="1">
              <a:off x="-1" y="12277683"/>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09" name="Straight Connector 79"/>
            <p:cNvSpPr/>
            <p:nvPr/>
          </p:nvSpPr>
          <p:spPr>
            <a:xfrm flipH="1">
              <a:off x="-1" y="92693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10" name="Straight Connector 80"/>
            <p:cNvSpPr/>
            <p:nvPr/>
          </p:nvSpPr>
          <p:spPr>
            <a:xfrm flipH="1">
              <a:off x="-1" y="13365478"/>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11" name="Straight Connector 63"/>
            <p:cNvSpPr/>
            <p:nvPr/>
          </p:nvSpPr>
          <p:spPr>
            <a:xfrm flipH="1">
              <a:off x="24727414" y="2036402"/>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12" name="Straight Connector 64"/>
            <p:cNvSpPr/>
            <p:nvPr/>
          </p:nvSpPr>
          <p:spPr>
            <a:xfrm flipH="1">
              <a:off x="24727414" y="373109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13" name="Straight Connector 65"/>
            <p:cNvSpPr/>
            <p:nvPr/>
          </p:nvSpPr>
          <p:spPr>
            <a:xfrm flipH="1">
              <a:off x="24727414" y="543797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14" name="Straight Connector 66"/>
            <p:cNvSpPr/>
            <p:nvPr/>
          </p:nvSpPr>
          <p:spPr>
            <a:xfrm flipH="1">
              <a:off x="24727414" y="714485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15" name="Straight Connector 67"/>
            <p:cNvSpPr/>
            <p:nvPr/>
          </p:nvSpPr>
          <p:spPr>
            <a:xfrm flipH="1">
              <a:off x="24727414" y="885173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16" name="Straight Connector 68"/>
            <p:cNvSpPr/>
            <p:nvPr/>
          </p:nvSpPr>
          <p:spPr>
            <a:xfrm flipH="1">
              <a:off x="24727414" y="1055861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17" name="Straight Connector 69"/>
            <p:cNvSpPr/>
            <p:nvPr/>
          </p:nvSpPr>
          <p:spPr>
            <a:xfrm flipH="1">
              <a:off x="24727414" y="12277683"/>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18" name="Straight Connector 70"/>
            <p:cNvSpPr/>
            <p:nvPr/>
          </p:nvSpPr>
          <p:spPr>
            <a:xfrm flipH="1">
              <a:off x="24727414" y="92693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19" name="Straight Connector 71"/>
            <p:cNvSpPr/>
            <p:nvPr/>
          </p:nvSpPr>
          <p:spPr>
            <a:xfrm flipH="1">
              <a:off x="24727414" y="1336277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grpSp>
      <p:sp>
        <p:nvSpPr>
          <p:cNvPr id="321" name="Title text"/>
          <p:cNvSpPr txBox="1">
            <a:spLocks noGrp="1"/>
          </p:cNvSpPr>
          <p:nvPr>
            <p:ph type="body" sz="quarter" idx="21"/>
          </p:nvPr>
        </p:nvSpPr>
        <p:spPr>
          <a:xfrm>
            <a:off x="524459" y="52139"/>
            <a:ext cx="6672073" cy="2247901"/>
          </a:xfrm>
          <a:prstGeom prst="rect">
            <a:avLst/>
          </a:prstGeom>
        </p:spPr>
        <p:txBody>
          <a:bodyPr wrap="none" lIns="50800" tIns="50800" rIns="50800" bIns="50800">
            <a:spAutoFit/>
          </a:bodyPr>
          <a:lstStyle>
            <a:lvl1pPr defTabSz="2438338">
              <a:lnSpc>
                <a:spcPct val="100000"/>
              </a:lnSpc>
              <a:spcBef>
                <a:spcPts val="0"/>
              </a:spcBef>
              <a:defRPr sz="13000">
                <a:solidFill>
                  <a:srgbClr val="FFFFFF"/>
                </a:solidFill>
              </a:defRPr>
            </a:lvl1pPr>
          </a:lstStyle>
          <a:p>
            <a:r>
              <a:t>Title text</a:t>
            </a:r>
          </a:p>
        </p:txBody>
      </p:sp>
      <p:pic>
        <p:nvPicPr>
          <p:cNvPr id="322" name="Image" descr="Image"/>
          <p:cNvPicPr>
            <a:picLocks noChangeAspect="1"/>
          </p:cNvPicPr>
          <p:nvPr/>
        </p:nvPicPr>
        <p:blipFill>
          <a:blip r:embed="rId2"/>
          <a:stretch>
            <a:fillRect/>
          </a:stretch>
        </p:blipFill>
        <p:spPr>
          <a:xfrm>
            <a:off x="533815" y="13003352"/>
            <a:ext cx="716923" cy="549610"/>
          </a:xfrm>
          <a:prstGeom prst="rect">
            <a:avLst/>
          </a:prstGeom>
          <a:ln w="12700">
            <a:miter lim="400000"/>
          </a:ln>
        </p:spPr>
      </p:pic>
      <p:sp>
        <p:nvSpPr>
          <p:cNvPr id="323" name="IBM Customer Success / © 2021 IBM Corporation"/>
          <p:cNvSpPr txBox="1"/>
          <p:nvPr/>
        </p:nvSpPr>
        <p:spPr>
          <a:xfrm>
            <a:off x="1160780" y="13142382"/>
            <a:ext cx="5308550" cy="685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defRPr sz="1800">
                <a:solidFill>
                  <a:srgbClr val="D5D5D5"/>
                </a:solidFill>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text (two columns, different text sizes)">
    <p:spTree>
      <p:nvGrpSpPr>
        <p:cNvPr id="1" name=""/>
        <p:cNvGrpSpPr/>
        <p:nvPr/>
      </p:nvGrpSpPr>
      <p:grpSpPr>
        <a:xfrm>
          <a:off x="0" y="0"/>
          <a:ext cx="0" cy="0"/>
          <a:chOff x="0" y="0"/>
          <a:chExt cx="0" cy="0"/>
        </a:xfrm>
      </p:grpSpPr>
      <p:grpSp>
        <p:nvGrpSpPr>
          <p:cNvPr id="374" name="Group 1"/>
          <p:cNvGrpSpPr/>
          <p:nvPr/>
        </p:nvGrpSpPr>
        <p:grpSpPr>
          <a:xfrm>
            <a:off x="-292614" y="-292947"/>
            <a:ext cx="24971255" cy="14305281"/>
            <a:chOff x="0" y="0"/>
            <a:chExt cx="24971254" cy="14305280"/>
          </a:xfrm>
        </p:grpSpPr>
        <p:grpSp>
          <p:nvGrpSpPr>
            <p:cNvPr id="341" name="Group 59"/>
            <p:cNvGrpSpPr/>
            <p:nvPr/>
          </p:nvGrpSpPr>
          <p:grpSpPr>
            <a:xfrm>
              <a:off x="903906" y="-1"/>
              <a:ext cx="23164620" cy="243842"/>
              <a:chOff x="0" y="0"/>
              <a:chExt cx="23164618" cy="243840"/>
            </a:xfrm>
          </p:grpSpPr>
          <p:sp>
            <p:nvSpPr>
              <p:cNvPr id="330"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1"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2"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3"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4"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5"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6"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7"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8"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9"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0"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353" name="Group 60"/>
            <p:cNvGrpSpPr/>
            <p:nvPr/>
          </p:nvGrpSpPr>
          <p:grpSpPr>
            <a:xfrm>
              <a:off x="903906" y="14061440"/>
              <a:ext cx="23164620" cy="243841"/>
              <a:chOff x="0" y="0"/>
              <a:chExt cx="23164618" cy="243840"/>
            </a:xfrm>
          </p:grpSpPr>
          <p:sp>
            <p:nvSpPr>
              <p:cNvPr id="342"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3"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4"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5"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6"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7"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8"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9"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0"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1"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2"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363" name="Group 61"/>
            <p:cNvGrpSpPr/>
            <p:nvPr/>
          </p:nvGrpSpPr>
          <p:grpSpPr>
            <a:xfrm>
              <a:off x="-1" y="926930"/>
              <a:ext cx="243842" cy="12438551"/>
              <a:chOff x="0" y="0"/>
              <a:chExt cx="243840" cy="12438549"/>
            </a:xfrm>
          </p:grpSpPr>
          <p:sp>
            <p:nvSpPr>
              <p:cNvPr id="354"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5"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6"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7"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8"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9"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0"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1"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2"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373" name="Group 62"/>
            <p:cNvGrpSpPr/>
            <p:nvPr/>
          </p:nvGrpSpPr>
          <p:grpSpPr>
            <a:xfrm>
              <a:off x="24727414" y="926930"/>
              <a:ext cx="243841" cy="12435842"/>
              <a:chOff x="0" y="0"/>
              <a:chExt cx="243840" cy="12435840"/>
            </a:xfrm>
          </p:grpSpPr>
          <p:sp>
            <p:nvSpPr>
              <p:cNvPr id="364"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5"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6"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7"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8"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9"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70"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71"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72"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sp>
        <p:nvSpPr>
          <p:cNvPr id="375" name="Title Text"/>
          <p:cNvSpPr txBox="1">
            <a:spLocks noGrp="1"/>
          </p:cNvSpPr>
          <p:nvPr>
            <p:ph type="title"/>
          </p:nvPr>
        </p:nvSpPr>
        <p:spPr>
          <a:xfrm>
            <a:off x="649731" y="372533"/>
            <a:ext cx="11045953" cy="2145793"/>
          </a:xfrm>
          <a:prstGeom prst="rect">
            <a:avLst/>
          </a:prstGeom>
        </p:spPr>
        <p:txBody>
          <a:bodyPr>
            <a:normAutofit/>
          </a:bodyPr>
          <a:lstStyle>
            <a:lvl1pPr defTabSz="2438400">
              <a:defRPr b="0">
                <a:solidFill>
                  <a:srgbClr val="FFFFFF"/>
                </a:solidFill>
              </a:defRPr>
            </a:lvl1pPr>
          </a:lstStyle>
          <a:p>
            <a:r>
              <a:t>Title Text</a:t>
            </a:r>
          </a:p>
        </p:txBody>
      </p:sp>
      <p:sp>
        <p:nvSpPr>
          <p:cNvPr id="376" name="Body Level One…"/>
          <p:cNvSpPr txBox="1">
            <a:spLocks noGrp="1"/>
          </p:cNvSpPr>
          <p:nvPr>
            <p:ph type="body" sz="half" idx="1"/>
          </p:nvPr>
        </p:nvSpPr>
        <p:spPr>
          <a:xfrm>
            <a:off x="649731" y="3281171"/>
            <a:ext cx="11045953" cy="8745729"/>
          </a:xfrm>
          <a:prstGeom prst="rect">
            <a:avLst/>
          </a:prstGeom>
        </p:spPr>
        <p:txBody>
          <a:bodyPr/>
          <a:lstStyle>
            <a:lvl1pPr defTabSz="2438400">
              <a:lnSpc>
                <a:spcPct val="100000"/>
              </a:lnSpc>
              <a:spcBef>
                <a:spcPts val="2900"/>
              </a:spcBef>
              <a:defRPr sz="6400">
                <a:solidFill>
                  <a:srgbClr val="FFFFFF"/>
                </a:solidFill>
              </a:defRPr>
            </a:lvl1pPr>
            <a:lvl2pPr marL="791937" indent="-794221" defTabSz="2438400">
              <a:lnSpc>
                <a:spcPct val="100000"/>
              </a:lnSpc>
              <a:spcBef>
                <a:spcPts val="2900"/>
              </a:spcBef>
              <a:buChar char="–"/>
              <a:defRPr sz="6400">
                <a:solidFill>
                  <a:srgbClr val="FFFFFF"/>
                </a:solidFill>
              </a:defRPr>
            </a:lvl2pPr>
            <a:lvl3pPr marL="963390" indent="-794221" defTabSz="2438400">
              <a:lnSpc>
                <a:spcPct val="100000"/>
              </a:lnSpc>
              <a:spcBef>
                <a:spcPts val="2900"/>
              </a:spcBef>
              <a:defRPr sz="6400">
                <a:solidFill>
                  <a:srgbClr val="FFFFFF"/>
                </a:solidFill>
              </a:defRPr>
            </a:lvl3pPr>
            <a:lvl4pPr marL="1249143" indent="-794221" defTabSz="2438400">
              <a:lnSpc>
                <a:spcPct val="100000"/>
              </a:lnSpc>
              <a:spcBef>
                <a:spcPts val="2900"/>
              </a:spcBef>
              <a:buChar char="–"/>
              <a:defRPr sz="6400">
                <a:solidFill>
                  <a:srgbClr val="FFFFFF"/>
                </a:solidFill>
              </a:defRPr>
            </a:lvl4pPr>
            <a:lvl5pPr marL="1423770" indent="-794221" defTabSz="2438400">
              <a:lnSpc>
                <a:spcPct val="100000"/>
              </a:lnSpc>
              <a:spcBef>
                <a:spcPts val="2900"/>
              </a:spcBef>
              <a:buChar char="»"/>
              <a:defRPr sz="64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77" name="Text Placeholder"/>
          <p:cNvSpPr>
            <a:spLocks noGrp="1"/>
          </p:cNvSpPr>
          <p:nvPr>
            <p:ph type="body" sz="half" idx="21"/>
          </p:nvPr>
        </p:nvSpPr>
        <p:spPr>
          <a:xfrm>
            <a:off x="12777216" y="3316223"/>
            <a:ext cx="10997185" cy="8672575"/>
          </a:xfrm>
          <a:prstGeom prst="rect">
            <a:avLst/>
          </a:prstGeom>
        </p:spPr>
        <p:txBody>
          <a:bodyPr/>
          <a:lstStyle/>
          <a:p>
            <a:pPr defTabSz="2438400">
              <a:lnSpc>
                <a:spcPct val="100000"/>
              </a:lnSpc>
              <a:spcBef>
                <a:spcPts val="2900"/>
              </a:spcBef>
              <a:defRPr sz="3600" b="1">
                <a:solidFill>
                  <a:srgbClr val="FFFFFF"/>
                </a:solidFill>
                <a:latin typeface="Arial"/>
                <a:ea typeface="Arial"/>
                <a:cs typeface="Arial"/>
                <a:sym typeface="Arial"/>
              </a:defRPr>
            </a:pPr>
            <a:endParaRPr/>
          </a:p>
        </p:txBody>
      </p:sp>
      <p:pic>
        <p:nvPicPr>
          <p:cNvPr id="378" name="Image" descr="Image"/>
          <p:cNvPicPr>
            <a:picLocks noChangeAspect="1"/>
          </p:cNvPicPr>
          <p:nvPr/>
        </p:nvPicPr>
        <p:blipFill>
          <a:blip r:embed="rId2"/>
          <a:stretch>
            <a:fillRect/>
          </a:stretch>
        </p:blipFill>
        <p:spPr>
          <a:xfrm>
            <a:off x="533815" y="13003352"/>
            <a:ext cx="716923" cy="549610"/>
          </a:xfrm>
          <a:prstGeom prst="rect">
            <a:avLst/>
          </a:prstGeom>
          <a:ln w="12700">
            <a:miter lim="400000"/>
          </a:ln>
        </p:spPr>
      </p:pic>
      <p:sp>
        <p:nvSpPr>
          <p:cNvPr id="379" name="IBM Customer Success / © 2021 IBM Corporation"/>
          <p:cNvSpPr txBox="1"/>
          <p:nvPr/>
        </p:nvSpPr>
        <p:spPr>
          <a:xfrm>
            <a:off x="1160780" y="13142382"/>
            <a:ext cx="5308550" cy="685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defRPr sz="1800">
                <a:solidFill>
                  <a:srgbClr val="D5D5D5"/>
                </a:solidFill>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380" name="Slide Number"/>
          <p:cNvSpPr txBox="1">
            <a:spLocks noGrp="1"/>
          </p:cNvSpPr>
          <p:nvPr>
            <p:ph type="sldNum" sz="quarter" idx="2"/>
          </p:nvPr>
        </p:nvSpPr>
        <p:spPr>
          <a:xfrm>
            <a:off x="23535499" y="12879006"/>
            <a:ext cx="238722" cy="221953"/>
          </a:xfrm>
          <a:prstGeom prst="rect">
            <a:avLst/>
          </a:prstGeom>
        </p:spPr>
        <p:txBody>
          <a:bodyPr/>
          <a:lstStyle>
            <a:lvl1pPr algn="r" defTabSz="1829287">
              <a:defRPr>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ver">
    <p:spTree>
      <p:nvGrpSpPr>
        <p:cNvPr id="1" name=""/>
        <p:cNvGrpSpPr/>
        <p:nvPr/>
      </p:nvGrpSpPr>
      <p:grpSpPr>
        <a:xfrm>
          <a:off x="0" y="0"/>
          <a:ext cx="0" cy="0"/>
          <a:chOff x="0" y="0"/>
          <a:chExt cx="0" cy="0"/>
        </a:xfrm>
      </p:grpSpPr>
      <p:grpSp>
        <p:nvGrpSpPr>
          <p:cNvPr id="431" name="Group 1"/>
          <p:cNvGrpSpPr/>
          <p:nvPr/>
        </p:nvGrpSpPr>
        <p:grpSpPr>
          <a:xfrm>
            <a:off x="-292614" y="-292947"/>
            <a:ext cx="24971255" cy="14305281"/>
            <a:chOff x="0" y="0"/>
            <a:chExt cx="24971254" cy="14305280"/>
          </a:xfrm>
        </p:grpSpPr>
        <p:grpSp>
          <p:nvGrpSpPr>
            <p:cNvPr id="398" name="Group 59"/>
            <p:cNvGrpSpPr/>
            <p:nvPr/>
          </p:nvGrpSpPr>
          <p:grpSpPr>
            <a:xfrm>
              <a:off x="903906" y="-1"/>
              <a:ext cx="23164620" cy="243842"/>
              <a:chOff x="0" y="0"/>
              <a:chExt cx="23164618" cy="243840"/>
            </a:xfrm>
          </p:grpSpPr>
          <p:sp>
            <p:nvSpPr>
              <p:cNvPr id="387"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88"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89"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0"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1"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2"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3"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4"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5"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6"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7"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410" name="Group 60"/>
            <p:cNvGrpSpPr/>
            <p:nvPr/>
          </p:nvGrpSpPr>
          <p:grpSpPr>
            <a:xfrm>
              <a:off x="903906" y="14061440"/>
              <a:ext cx="23164620" cy="243841"/>
              <a:chOff x="0" y="0"/>
              <a:chExt cx="23164618" cy="243840"/>
            </a:xfrm>
          </p:grpSpPr>
          <p:sp>
            <p:nvSpPr>
              <p:cNvPr id="399"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0"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1"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2"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3"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4"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5"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6"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7"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8"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9"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420" name="Group 61"/>
            <p:cNvGrpSpPr/>
            <p:nvPr/>
          </p:nvGrpSpPr>
          <p:grpSpPr>
            <a:xfrm>
              <a:off x="-1" y="926930"/>
              <a:ext cx="243842" cy="12438551"/>
              <a:chOff x="0" y="0"/>
              <a:chExt cx="243840" cy="12438549"/>
            </a:xfrm>
          </p:grpSpPr>
          <p:sp>
            <p:nvSpPr>
              <p:cNvPr id="411"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2"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3"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4"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5"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6"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7"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8"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9"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430" name="Group 62"/>
            <p:cNvGrpSpPr/>
            <p:nvPr/>
          </p:nvGrpSpPr>
          <p:grpSpPr>
            <a:xfrm>
              <a:off x="24727414" y="926930"/>
              <a:ext cx="243841" cy="12435842"/>
              <a:chOff x="0" y="0"/>
              <a:chExt cx="243840" cy="12435840"/>
            </a:xfrm>
          </p:grpSpPr>
          <p:sp>
            <p:nvSpPr>
              <p:cNvPr id="421"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2"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3"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4"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5"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6"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7"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8"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9"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sp>
        <p:nvSpPr>
          <p:cNvPr id="432" name="Title Text"/>
          <p:cNvSpPr txBox="1"/>
          <p:nvPr/>
        </p:nvSpPr>
        <p:spPr>
          <a:xfrm>
            <a:off x="649731" y="372533"/>
            <a:ext cx="11045953" cy="21457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lgn="l" defTabSz="2438400">
              <a:lnSpc>
                <a:spcPct val="90000"/>
              </a:lnSpc>
              <a:defRPr sz="6400">
                <a:solidFill>
                  <a:srgbClr val="FFFFFF"/>
                </a:solidFill>
                <a:latin typeface="IBM Plex Sans"/>
                <a:ea typeface="IBM Plex Sans"/>
                <a:cs typeface="IBM Plex Sans"/>
                <a:sym typeface="IBM Plex Sans"/>
              </a:defRPr>
            </a:lvl1pPr>
          </a:lstStyle>
          <a:p>
            <a:r>
              <a:t>Title Text</a:t>
            </a:r>
          </a:p>
        </p:txBody>
      </p:sp>
      <p:pic>
        <p:nvPicPr>
          <p:cNvPr id="433" name="Image" descr="Image"/>
          <p:cNvPicPr>
            <a:picLocks noChangeAspect="1"/>
          </p:cNvPicPr>
          <p:nvPr/>
        </p:nvPicPr>
        <p:blipFill>
          <a:blip r:embed="rId2"/>
          <a:stretch>
            <a:fillRect/>
          </a:stretch>
        </p:blipFill>
        <p:spPr>
          <a:xfrm>
            <a:off x="533815" y="13003352"/>
            <a:ext cx="716923" cy="549610"/>
          </a:xfrm>
          <a:prstGeom prst="rect">
            <a:avLst/>
          </a:prstGeom>
          <a:ln w="12700">
            <a:miter lim="400000"/>
          </a:ln>
        </p:spPr>
      </p:pic>
      <p:sp>
        <p:nvSpPr>
          <p:cNvPr id="434" name="IBM Customer Success / © 2021 IBM Corporation"/>
          <p:cNvSpPr txBox="1"/>
          <p:nvPr/>
        </p:nvSpPr>
        <p:spPr>
          <a:xfrm>
            <a:off x="1160780" y="13142382"/>
            <a:ext cx="5308550" cy="685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defRPr sz="1800">
                <a:solidFill>
                  <a:srgbClr val="D5D5D5"/>
                </a:solidFill>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435" name="Slide Number"/>
          <p:cNvSpPr txBox="1">
            <a:spLocks noGrp="1"/>
          </p:cNvSpPr>
          <p:nvPr>
            <p:ph type="sldNum" sz="quarter" idx="2"/>
          </p:nvPr>
        </p:nvSpPr>
        <p:spPr>
          <a:xfrm>
            <a:off x="11785599" y="12344399"/>
            <a:ext cx="5689601" cy="736601"/>
          </a:xfrm>
          <a:prstGeom prst="rect">
            <a:avLst/>
          </a:prstGeom>
        </p:spPr>
        <p:txBody>
          <a:bodyPr/>
          <a:lstStyle>
            <a:lvl1pPr algn="r" defTabSz="1829287">
              <a:defRPr>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Divider">
    <p:spTree>
      <p:nvGrpSpPr>
        <p:cNvPr id="1" name=""/>
        <p:cNvGrpSpPr/>
        <p:nvPr/>
      </p:nvGrpSpPr>
      <p:grpSpPr>
        <a:xfrm>
          <a:off x="0" y="0"/>
          <a:ext cx="0" cy="0"/>
          <a:chOff x="0" y="0"/>
          <a:chExt cx="0" cy="0"/>
        </a:xfrm>
      </p:grpSpPr>
      <p:grpSp>
        <p:nvGrpSpPr>
          <p:cNvPr id="486" name="Group 1"/>
          <p:cNvGrpSpPr/>
          <p:nvPr/>
        </p:nvGrpSpPr>
        <p:grpSpPr>
          <a:xfrm>
            <a:off x="-292614" y="-292947"/>
            <a:ext cx="24971255" cy="14305281"/>
            <a:chOff x="0" y="0"/>
            <a:chExt cx="24971254" cy="14305280"/>
          </a:xfrm>
        </p:grpSpPr>
        <p:grpSp>
          <p:nvGrpSpPr>
            <p:cNvPr id="453" name="Group 59"/>
            <p:cNvGrpSpPr/>
            <p:nvPr/>
          </p:nvGrpSpPr>
          <p:grpSpPr>
            <a:xfrm>
              <a:off x="903906" y="-1"/>
              <a:ext cx="23164620" cy="243842"/>
              <a:chOff x="0" y="0"/>
              <a:chExt cx="23164618" cy="243840"/>
            </a:xfrm>
          </p:grpSpPr>
          <p:sp>
            <p:nvSpPr>
              <p:cNvPr id="442"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43"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44"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45"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46"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47"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48"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49"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50"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51"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52"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465" name="Group 60"/>
            <p:cNvGrpSpPr/>
            <p:nvPr/>
          </p:nvGrpSpPr>
          <p:grpSpPr>
            <a:xfrm>
              <a:off x="903906" y="14061440"/>
              <a:ext cx="23164620" cy="243841"/>
              <a:chOff x="0" y="0"/>
              <a:chExt cx="23164618" cy="243840"/>
            </a:xfrm>
          </p:grpSpPr>
          <p:sp>
            <p:nvSpPr>
              <p:cNvPr id="454"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55"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56"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57"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58"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59"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60"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61"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62"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63"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64"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475" name="Group 61"/>
            <p:cNvGrpSpPr/>
            <p:nvPr/>
          </p:nvGrpSpPr>
          <p:grpSpPr>
            <a:xfrm>
              <a:off x="-1" y="926930"/>
              <a:ext cx="243842" cy="12438551"/>
              <a:chOff x="0" y="0"/>
              <a:chExt cx="243840" cy="12438549"/>
            </a:xfrm>
          </p:grpSpPr>
          <p:sp>
            <p:nvSpPr>
              <p:cNvPr id="466"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67"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68"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69"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70"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71"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72"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73"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74"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485" name="Group 62"/>
            <p:cNvGrpSpPr/>
            <p:nvPr/>
          </p:nvGrpSpPr>
          <p:grpSpPr>
            <a:xfrm>
              <a:off x="24727414" y="926930"/>
              <a:ext cx="243841" cy="12435842"/>
              <a:chOff x="0" y="0"/>
              <a:chExt cx="243840" cy="12435840"/>
            </a:xfrm>
          </p:grpSpPr>
          <p:sp>
            <p:nvSpPr>
              <p:cNvPr id="476"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77"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78"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79"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80"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81"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82"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83"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84"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pic>
        <p:nvPicPr>
          <p:cNvPr id="487" name="Image" descr="Image"/>
          <p:cNvPicPr>
            <a:picLocks noChangeAspect="1"/>
          </p:cNvPicPr>
          <p:nvPr/>
        </p:nvPicPr>
        <p:blipFill>
          <a:blip r:embed="rId2"/>
          <a:stretch>
            <a:fillRect/>
          </a:stretch>
        </p:blipFill>
        <p:spPr>
          <a:xfrm>
            <a:off x="533815" y="13003352"/>
            <a:ext cx="716923" cy="549610"/>
          </a:xfrm>
          <a:prstGeom prst="rect">
            <a:avLst/>
          </a:prstGeom>
          <a:ln w="12700">
            <a:miter lim="400000"/>
          </a:ln>
        </p:spPr>
      </p:pic>
      <p:sp>
        <p:nvSpPr>
          <p:cNvPr id="488" name="IBM Customer Success / © 2021 IBM Corporation"/>
          <p:cNvSpPr txBox="1"/>
          <p:nvPr/>
        </p:nvSpPr>
        <p:spPr>
          <a:xfrm>
            <a:off x="1160780" y="13142382"/>
            <a:ext cx="5308550" cy="685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defRPr sz="1800">
                <a:solidFill>
                  <a:srgbClr val="D5D5D5"/>
                </a:solidFill>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489" name="Slide Number"/>
          <p:cNvSpPr txBox="1">
            <a:spLocks noGrp="1"/>
          </p:cNvSpPr>
          <p:nvPr>
            <p:ph type="sldNum" sz="quarter" idx="2"/>
          </p:nvPr>
        </p:nvSpPr>
        <p:spPr>
          <a:xfrm>
            <a:off x="11785599" y="12344399"/>
            <a:ext cx="5689601" cy="736601"/>
          </a:xfrm>
          <a:prstGeom prst="rect">
            <a:avLst/>
          </a:prstGeom>
        </p:spPr>
        <p:txBody>
          <a:bodyPr/>
          <a:lstStyle>
            <a:lvl1pPr algn="r" defTabSz="1829287">
              <a:defRPr>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1" name="Group 45"/>
          <p:cNvGrpSpPr/>
          <p:nvPr/>
        </p:nvGrpSpPr>
        <p:grpSpPr>
          <a:xfrm>
            <a:off x="-778940" y="686975"/>
            <a:ext cx="287879" cy="12370321"/>
            <a:chOff x="0" y="0"/>
            <a:chExt cx="287877" cy="12370320"/>
          </a:xfrm>
        </p:grpSpPr>
        <p:sp>
          <p:nvSpPr>
            <p:cNvPr id="2" name="Straight Connector 46"/>
            <p:cNvSpPr/>
            <p:nvPr/>
          </p:nvSpPr>
          <p:spPr>
            <a:xfrm>
              <a:off x="0" y="12370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3" name="Straight Connector 47"/>
            <p:cNvSpPr/>
            <p:nvPr/>
          </p:nvSpPr>
          <p:spPr>
            <a:xfrm>
              <a:off x="0" y="11354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4" name="Straight Connector 48"/>
            <p:cNvSpPr/>
            <p:nvPr/>
          </p:nvSpPr>
          <p:spPr>
            <a:xfrm>
              <a:off x="0" y="96271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5" name="Straight Connector 49"/>
            <p:cNvSpPr/>
            <p:nvPr/>
          </p:nvSpPr>
          <p:spPr>
            <a:xfrm>
              <a:off x="0" y="78999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6" name="Straight Connector 50"/>
            <p:cNvSpPr/>
            <p:nvPr/>
          </p:nvSpPr>
          <p:spPr>
            <a:xfrm>
              <a:off x="0" y="61727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7" name="Straight Connector 51"/>
            <p:cNvSpPr/>
            <p:nvPr/>
          </p:nvSpPr>
          <p:spPr>
            <a:xfrm>
              <a:off x="0" y="44455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8" name="Straight Connector 52"/>
            <p:cNvSpPr/>
            <p:nvPr/>
          </p:nvSpPr>
          <p:spPr>
            <a:xfrm>
              <a:off x="0" y="2718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9" name="Straight Connector 53"/>
            <p:cNvSpPr/>
            <p:nvPr/>
          </p:nvSpPr>
          <p:spPr>
            <a:xfrm>
              <a:off x="0" y="991117"/>
              <a:ext cx="287878"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0" name="Straight Connector 54"/>
            <p:cNvSpPr/>
            <p:nvPr/>
          </p:nvSpPr>
          <p:spPr>
            <a:xfrm>
              <a:off x="0" y="0"/>
              <a:ext cx="287878" cy="0"/>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grpSp>
      <p:grpSp>
        <p:nvGrpSpPr>
          <p:cNvPr id="21" name="Group 58"/>
          <p:cNvGrpSpPr/>
          <p:nvPr/>
        </p:nvGrpSpPr>
        <p:grpSpPr>
          <a:xfrm>
            <a:off x="24718892" y="686975"/>
            <a:ext cx="287879" cy="12370321"/>
            <a:chOff x="0" y="0"/>
            <a:chExt cx="287877" cy="12370320"/>
          </a:xfrm>
        </p:grpSpPr>
        <p:sp>
          <p:nvSpPr>
            <p:cNvPr id="12" name="Straight Connector 59"/>
            <p:cNvSpPr/>
            <p:nvPr/>
          </p:nvSpPr>
          <p:spPr>
            <a:xfrm>
              <a:off x="0" y="12370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3" name="Straight Connector 60"/>
            <p:cNvSpPr/>
            <p:nvPr/>
          </p:nvSpPr>
          <p:spPr>
            <a:xfrm>
              <a:off x="0" y="11354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4" name="Straight Connector 61"/>
            <p:cNvSpPr/>
            <p:nvPr/>
          </p:nvSpPr>
          <p:spPr>
            <a:xfrm>
              <a:off x="0" y="96271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5" name="Straight Connector 62"/>
            <p:cNvSpPr/>
            <p:nvPr/>
          </p:nvSpPr>
          <p:spPr>
            <a:xfrm>
              <a:off x="0" y="78999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6" name="Straight Connector 63"/>
            <p:cNvSpPr/>
            <p:nvPr/>
          </p:nvSpPr>
          <p:spPr>
            <a:xfrm>
              <a:off x="0" y="61727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7" name="Straight Connector 64"/>
            <p:cNvSpPr/>
            <p:nvPr/>
          </p:nvSpPr>
          <p:spPr>
            <a:xfrm>
              <a:off x="0" y="44455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8" name="Straight Connector 65"/>
            <p:cNvSpPr/>
            <p:nvPr/>
          </p:nvSpPr>
          <p:spPr>
            <a:xfrm>
              <a:off x="0" y="2718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9" name="Straight Connector 66"/>
            <p:cNvSpPr/>
            <p:nvPr/>
          </p:nvSpPr>
          <p:spPr>
            <a:xfrm>
              <a:off x="0" y="991117"/>
              <a:ext cx="287878"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20" name="Straight Connector 67"/>
            <p:cNvSpPr/>
            <p:nvPr/>
          </p:nvSpPr>
          <p:spPr>
            <a:xfrm>
              <a:off x="0" y="0"/>
              <a:ext cx="287878" cy="0"/>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grpSp>
      <p:pic>
        <p:nvPicPr>
          <p:cNvPr id="22" name="Picture 5" descr="Picture 5"/>
          <p:cNvPicPr>
            <a:picLocks noChangeAspect="1"/>
          </p:cNvPicPr>
          <p:nvPr/>
        </p:nvPicPr>
        <p:blipFill>
          <a:blip r:embed="rId18"/>
          <a:stretch>
            <a:fillRect/>
          </a:stretch>
        </p:blipFill>
        <p:spPr>
          <a:xfrm>
            <a:off x="10487707" y="6182306"/>
            <a:ext cx="3408588" cy="1351385"/>
          </a:xfrm>
          <a:prstGeom prst="rect">
            <a:avLst/>
          </a:prstGeom>
          <a:ln w="12700">
            <a:miter lim="400000"/>
          </a:ln>
        </p:spPr>
      </p:pic>
      <p:pic>
        <p:nvPicPr>
          <p:cNvPr id="23" name="Image" descr="Image"/>
          <p:cNvPicPr>
            <a:picLocks noChangeAspect="1"/>
          </p:cNvPicPr>
          <p:nvPr/>
        </p:nvPicPr>
        <p:blipFill>
          <a:blip r:embed="rId19"/>
          <a:stretch>
            <a:fillRect/>
          </a:stretch>
        </p:blipFill>
        <p:spPr>
          <a:xfrm>
            <a:off x="533815" y="13003352"/>
            <a:ext cx="716923" cy="549610"/>
          </a:xfrm>
          <a:prstGeom prst="rect">
            <a:avLst/>
          </a:prstGeom>
          <a:ln w="12700">
            <a:miter lim="400000"/>
          </a:ln>
        </p:spPr>
      </p:pic>
      <p:sp>
        <p:nvSpPr>
          <p:cNvPr id="24" name="IBM Customer Success / © 2021 IBM Corporation"/>
          <p:cNvSpPr txBox="1"/>
          <p:nvPr/>
        </p:nvSpPr>
        <p:spPr>
          <a:xfrm>
            <a:off x="1160780" y="13142382"/>
            <a:ext cx="5308550" cy="685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defRPr sz="1800">
                <a:solidFill>
                  <a:srgbClr val="D5D5D5"/>
                </a:solidFill>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25" name="Title Text"/>
          <p:cNvSpPr txBox="1">
            <a:spLocks noGrp="1"/>
          </p:cNvSpPr>
          <p:nvPr>
            <p:ph type="title"/>
          </p:nvPr>
        </p:nvSpPr>
        <p:spPr>
          <a:xfrm>
            <a:off x="1219199" y="549274"/>
            <a:ext cx="21945601"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Title Text</a:t>
            </a:r>
          </a:p>
        </p:txBody>
      </p:sp>
      <p:sp>
        <p:nvSpPr>
          <p:cNvPr id="26" name="Body Level One…"/>
          <p:cNvSpPr txBox="1">
            <a:spLocks noGrp="1"/>
          </p:cNvSpPr>
          <p:nvPr>
            <p:ph type="body" idx="1"/>
          </p:nvPr>
        </p:nvSpPr>
        <p:spPr>
          <a:xfrm>
            <a:off x="1219199" y="3200399"/>
            <a:ext cx="21945601" cy="1051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r>
              <a:t>Body Level One</a:t>
            </a:r>
          </a:p>
          <a:p>
            <a:pPr lvl="1"/>
            <a:r>
              <a:t>Body Level Two</a:t>
            </a:r>
          </a:p>
          <a:p>
            <a:pPr lvl="2"/>
            <a:r>
              <a:t>Body Level Three</a:t>
            </a:r>
          </a:p>
          <a:p>
            <a:pPr lvl="3"/>
            <a:r>
              <a:t>Body Level Four</a:t>
            </a:r>
          </a:p>
          <a:p>
            <a:pPr lvl="4"/>
            <a:r>
              <a:t>Body Level Five</a:t>
            </a:r>
          </a:p>
        </p:txBody>
      </p:sp>
      <p:sp>
        <p:nvSpPr>
          <p:cNvPr id="27" name="Slide Number"/>
          <p:cNvSpPr txBox="1">
            <a:spLocks noGrp="1"/>
          </p:cNvSpPr>
          <p:nvPr>
            <p:ph type="sldNum" sz="quarter" idx="2"/>
          </p:nvPr>
        </p:nvSpPr>
        <p:spPr>
          <a:xfrm>
            <a:off x="23950928" y="13258798"/>
            <a:ext cx="256541" cy="254001"/>
          </a:xfrm>
          <a:prstGeom prst="rect">
            <a:avLst/>
          </a:prstGeom>
          <a:ln w="12700">
            <a:miter lim="400000"/>
          </a:ln>
        </p:spPr>
        <p:txBody>
          <a:bodyPr wrap="none" lIns="0" tIns="0" rIns="0" bIns="0" anchor="ctr">
            <a:spAutoFit/>
          </a:bodyPr>
          <a:lstStyle>
            <a:lvl1pPr defTabSz="1219200">
              <a:defRPr sz="1600">
                <a:solidFill>
                  <a:srgbClr val="FFFFFF"/>
                </a:solidFill>
                <a:latin typeface="IBM Plex Sans Light"/>
                <a:ea typeface="IBM Plex Sans Light"/>
                <a:cs typeface="IBM Plex Sans Light"/>
                <a:sym typeface="IBM Plex Sans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1pPr>
      <a:lvl2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2pPr>
      <a:lvl3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3pPr>
      <a:lvl4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4pPr>
      <a:lvl5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5pPr>
      <a:lvl6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6pPr>
      <a:lvl7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7pPr>
      <a:lvl8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8pPr>
      <a:lvl9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9pPr>
    </p:titleStyle>
    <p:bodyStyle>
      <a:lvl1pPr marL="0" marR="0" indent="0" algn="l" defTabSz="1828800" latinLnBrk="0">
        <a:lnSpc>
          <a:spcPts val="4200"/>
        </a:lnSpc>
        <a:spcBef>
          <a:spcPts val="1800"/>
        </a:spcBef>
        <a:spcAft>
          <a:spcPts val="0"/>
        </a:spcAft>
        <a:buClrTx/>
        <a:buSzTx/>
        <a:buFontTx/>
        <a:buNone/>
        <a:tabLst/>
        <a:defRPr sz="3200" b="0" i="0" u="none" strike="noStrike" cap="none" spc="0" baseline="0">
          <a:solidFill>
            <a:srgbClr val="000000"/>
          </a:solidFill>
          <a:uFillTx/>
          <a:latin typeface="IBM Plex Sans"/>
          <a:ea typeface="IBM Plex Sans"/>
          <a:cs typeface="IBM Plex Sans"/>
          <a:sym typeface="IBM Plex Sans"/>
        </a:defRPr>
      </a:lvl1pPr>
      <a:lvl2pPr marL="1104900" marR="0" indent="-76200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2pPr>
      <a:lvl3pPr marL="1143000" marR="0" indent="-45720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3pPr>
      <a:lvl4pPr marL="1485900" marR="0" indent="-45720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4pPr>
      <a:lvl5pPr marL="2133600" marR="0" indent="-76200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5pPr>
      <a:lvl6pPr marL="2136530" marR="0" indent="-42203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6pPr>
      <a:lvl7pPr marL="2479430" marR="0" indent="-42203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7pPr>
      <a:lvl8pPr marL="2822330" marR="0" indent="-42203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8pPr>
      <a:lvl9pPr marL="3165230" marR="0" indent="-42203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9pPr>
    </p:bodyStyle>
    <p:otherStyle>
      <a:lvl1pPr marL="0" marR="0" indent="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1pPr>
      <a:lvl2pPr marL="0" marR="0" indent="4572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2pPr>
      <a:lvl3pPr marL="0" marR="0" indent="9144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3pPr>
      <a:lvl4pPr marL="0" marR="0" indent="13716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4pPr>
      <a:lvl5pPr marL="0" marR="0" indent="18288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5pPr>
      <a:lvl6pPr marL="0" marR="0" indent="22860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6pPr>
      <a:lvl7pPr marL="0" marR="0" indent="27432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7pPr>
      <a:lvl8pPr marL="0" marR="0" indent="32004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8pPr>
      <a:lvl9pPr marL="0" marR="0" indent="36576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image" Target="../media/image8.tif"/><Relationship Id="rId1" Type="http://schemas.openxmlformats.org/officeDocument/2006/relationships/slideLayout" Target="../slideLayouts/slideLayout15.xml"/><Relationship Id="rId6" Type="http://schemas.openxmlformats.org/officeDocument/2006/relationships/image" Target="../media/image12.tif"/><Relationship Id="rId5" Type="http://schemas.openxmlformats.org/officeDocument/2006/relationships/image" Target="../media/image11.tif"/><Relationship Id="rId4" Type="http://schemas.openxmlformats.org/officeDocument/2006/relationships/image" Target="../media/image10.t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8" Type="http://schemas.openxmlformats.org/officeDocument/2006/relationships/hyperlink" Target="mailto:william.trickey@uk.ibm.com" TargetMode="External"/><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4.tif"/><Relationship Id="rId4" Type="http://schemas.openxmlformats.org/officeDocument/2006/relationships/image" Target="../media/image15.png"/><Relationship Id="rId9" Type="http://schemas.openxmlformats.org/officeDocument/2006/relationships/hyperlink" Target="https://www.ibm.com/cloud/garage/content/course/explore-garage-method-for-cloud/0"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0" name="Group 1"/>
          <p:cNvGrpSpPr/>
          <p:nvPr/>
        </p:nvGrpSpPr>
        <p:grpSpPr>
          <a:xfrm>
            <a:off x="-292614" y="-292947"/>
            <a:ext cx="24971255" cy="14305281"/>
            <a:chOff x="0" y="0"/>
            <a:chExt cx="24971254" cy="14305280"/>
          </a:xfrm>
        </p:grpSpPr>
        <p:grpSp>
          <p:nvGrpSpPr>
            <p:cNvPr id="1017" name="Group 59"/>
            <p:cNvGrpSpPr/>
            <p:nvPr/>
          </p:nvGrpSpPr>
          <p:grpSpPr>
            <a:xfrm>
              <a:off x="903906" y="-1"/>
              <a:ext cx="23164620" cy="243842"/>
              <a:chOff x="0" y="0"/>
              <a:chExt cx="23164618" cy="243840"/>
            </a:xfrm>
          </p:grpSpPr>
          <p:sp>
            <p:nvSpPr>
              <p:cNvPr id="1006"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07"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08"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09"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10"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11"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12"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13"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14"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15"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16"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1029" name="Group 60"/>
            <p:cNvGrpSpPr/>
            <p:nvPr/>
          </p:nvGrpSpPr>
          <p:grpSpPr>
            <a:xfrm>
              <a:off x="903906" y="14061440"/>
              <a:ext cx="23164620" cy="243841"/>
              <a:chOff x="0" y="0"/>
              <a:chExt cx="23164618" cy="243840"/>
            </a:xfrm>
          </p:grpSpPr>
          <p:sp>
            <p:nvSpPr>
              <p:cNvPr id="1018"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19"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20"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21"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22"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23"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24"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25"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26"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27"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28"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1039" name="Group 61"/>
            <p:cNvGrpSpPr/>
            <p:nvPr/>
          </p:nvGrpSpPr>
          <p:grpSpPr>
            <a:xfrm>
              <a:off x="-1" y="926930"/>
              <a:ext cx="243842" cy="12438551"/>
              <a:chOff x="0" y="0"/>
              <a:chExt cx="243840" cy="12438549"/>
            </a:xfrm>
          </p:grpSpPr>
          <p:sp>
            <p:nvSpPr>
              <p:cNvPr id="1030"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31"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32"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33"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34"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35"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36"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37"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38"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1049" name="Group 62"/>
            <p:cNvGrpSpPr/>
            <p:nvPr/>
          </p:nvGrpSpPr>
          <p:grpSpPr>
            <a:xfrm>
              <a:off x="24727414" y="926930"/>
              <a:ext cx="243841" cy="12435842"/>
              <a:chOff x="0" y="0"/>
              <a:chExt cx="243840" cy="12435840"/>
            </a:xfrm>
          </p:grpSpPr>
          <p:sp>
            <p:nvSpPr>
              <p:cNvPr id="1040"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41"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42"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43"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44"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45"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46"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47"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48"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grpSp>
        <p:nvGrpSpPr>
          <p:cNvPr id="1091" name="Group"/>
          <p:cNvGrpSpPr/>
          <p:nvPr/>
        </p:nvGrpSpPr>
        <p:grpSpPr>
          <a:xfrm>
            <a:off x="-292614" y="-292947"/>
            <a:ext cx="24971255" cy="14305281"/>
            <a:chOff x="0" y="0"/>
            <a:chExt cx="24971254" cy="14305280"/>
          </a:xfrm>
        </p:grpSpPr>
        <p:sp>
          <p:nvSpPr>
            <p:cNvPr id="1051" name="Straight Connector 92"/>
            <p:cNvSpPr/>
            <p:nvPr/>
          </p:nvSpPr>
          <p:spPr>
            <a:xfrm flipV="1">
              <a:off x="9039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52" name="Straight Connector 93"/>
            <p:cNvSpPr/>
            <p:nvPr/>
          </p:nvSpPr>
          <p:spPr>
            <a:xfrm flipV="1">
              <a:off x="57807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53" name="Straight Connector 94"/>
            <p:cNvSpPr/>
            <p:nvPr/>
          </p:nvSpPr>
          <p:spPr>
            <a:xfrm flipV="1">
              <a:off x="63903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54" name="Straight Connector 95"/>
            <p:cNvSpPr/>
            <p:nvPr/>
          </p:nvSpPr>
          <p:spPr>
            <a:xfrm flipV="1">
              <a:off x="6999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55" name="Straight Connector 96"/>
            <p:cNvSpPr/>
            <p:nvPr/>
          </p:nvSpPr>
          <p:spPr>
            <a:xfrm flipV="1">
              <a:off x="11876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56" name="Straight Connector 97"/>
            <p:cNvSpPr/>
            <p:nvPr/>
          </p:nvSpPr>
          <p:spPr>
            <a:xfrm flipV="1">
              <a:off x="124863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57" name="Straight Connector 98"/>
            <p:cNvSpPr/>
            <p:nvPr/>
          </p:nvSpPr>
          <p:spPr>
            <a:xfrm flipV="1">
              <a:off x="13095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58" name="Straight Connector 99"/>
            <p:cNvSpPr/>
            <p:nvPr/>
          </p:nvSpPr>
          <p:spPr>
            <a:xfrm flipV="1">
              <a:off x="17972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59" name="Straight Connector 100"/>
            <p:cNvSpPr/>
            <p:nvPr/>
          </p:nvSpPr>
          <p:spPr>
            <a:xfrm flipV="1">
              <a:off x="185823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60" name="Straight Connector 101"/>
            <p:cNvSpPr/>
            <p:nvPr/>
          </p:nvSpPr>
          <p:spPr>
            <a:xfrm flipV="1">
              <a:off x="191919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61" name="Straight Connector 102"/>
            <p:cNvSpPr/>
            <p:nvPr/>
          </p:nvSpPr>
          <p:spPr>
            <a:xfrm flipV="1">
              <a:off x="2406852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62" name="Straight Connector 81"/>
            <p:cNvSpPr/>
            <p:nvPr/>
          </p:nvSpPr>
          <p:spPr>
            <a:xfrm flipV="1">
              <a:off x="9039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63" name="Straight Connector 82"/>
            <p:cNvSpPr/>
            <p:nvPr/>
          </p:nvSpPr>
          <p:spPr>
            <a:xfrm flipV="1">
              <a:off x="57807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64" name="Straight Connector 83"/>
            <p:cNvSpPr/>
            <p:nvPr/>
          </p:nvSpPr>
          <p:spPr>
            <a:xfrm flipV="1">
              <a:off x="63903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65" name="Straight Connector 84"/>
            <p:cNvSpPr/>
            <p:nvPr/>
          </p:nvSpPr>
          <p:spPr>
            <a:xfrm flipV="1">
              <a:off x="6999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66" name="Straight Connector 85"/>
            <p:cNvSpPr/>
            <p:nvPr/>
          </p:nvSpPr>
          <p:spPr>
            <a:xfrm flipV="1">
              <a:off x="11876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67" name="Straight Connector 86"/>
            <p:cNvSpPr/>
            <p:nvPr/>
          </p:nvSpPr>
          <p:spPr>
            <a:xfrm flipV="1">
              <a:off x="124863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68" name="Straight Connector 87"/>
            <p:cNvSpPr/>
            <p:nvPr/>
          </p:nvSpPr>
          <p:spPr>
            <a:xfrm flipV="1">
              <a:off x="13095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69" name="Straight Connector 88"/>
            <p:cNvSpPr/>
            <p:nvPr/>
          </p:nvSpPr>
          <p:spPr>
            <a:xfrm flipV="1">
              <a:off x="17972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70" name="Straight Connector 89"/>
            <p:cNvSpPr/>
            <p:nvPr/>
          </p:nvSpPr>
          <p:spPr>
            <a:xfrm flipV="1">
              <a:off x="185823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71" name="Straight Connector 90"/>
            <p:cNvSpPr/>
            <p:nvPr/>
          </p:nvSpPr>
          <p:spPr>
            <a:xfrm flipV="1">
              <a:off x="191919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72" name="Straight Connector 91"/>
            <p:cNvSpPr/>
            <p:nvPr/>
          </p:nvSpPr>
          <p:spPr>
            <a:xfrm flipV="1">
              <a:off x="2406852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73" name="Straight Connector 72"/>
            <p:cNvSpPr/>
            <p:nvPr/>
          </p:nvSpPr>
          <p:spPr>
            <a:xfrm flipH="1">
              <a:off x="-1" y="2036402"/>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74" name="Straight Connector 73"/>
            <p:cNvSpPr/>
            <p:nvPr/>
          </p:nvSpPr>
          <p:spPr>
            <a:xfrm flipH="1">
              <a:off x="-1" y="373109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75" name="Straight Connector 74"/>
            <p:cNvSpPr/>
            <p:nvPr/>
          </p:nvSpPr>
          <p:spPr>
            <a:xfrm flipH="1">
              <a:off x="-1" y="543797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76" name="Straight Connector 75"/>
            <p:cNvSpPr/>
            <p:nvPr/>
          </p:nvSpPr>
          <p:spPr>
            <a:xfrm flipH="1">
              <a:off x="-1" y="714892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77" name="Straight Connector 76"/>
            <p:cNvSpPr/>
            <p:nvPr/>
          </p:nvSpPr>
          <p:spPr>
            <a:xfrm flipH="1">
              <a:off x="-1" y="885173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78" name="Straight Connector 77"/>
            <p:cNvSpPr/>
            <p:nvPr/>
          </p:nvSpPr>
          <p:spPr>
            <a:xfrm flipH="1">
              <a:off x="-1" y="1055861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79" name="Straight Connector 78"/>
            <p:cNvSpPr/>
            <p:nvPr/>
          </p:nvSpPr>
          <p:spPr>
            <a:xfrm flipH="1">
              <a:off x="-1" y="12277683"/>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80" name="Straight Connector 79"/>
            <p:cNvSpPr/>
            <p:nvPr/>
          </p:nvSpPr>
          <p:spPr>
            <a:xfrm flipH="1">
              <a:off x="-1" y="92693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81" name="Straight Connector 80"/>
            <p:cNvSpPr/>
            <p:nvPr/>
          </p:nvSpPr>
          <p:spPr>
            <a:xfrm flipH="1">
              <a:off x="-1" y="13365478"/>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82" name="Straight Connector 63"/>
            <p:cNvSpPr/>
            <p:nvPr/>
          </p:nvSpPr>
          <p:spPr>
            <a:xfrm flipH="1">
              <a:off x="24727414" y="2036402"/>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83" name="Straight Connector 64"/>
            <p:cNvSpPr/>
            <p:nvPr/>
          </p:nvSpPr>
          <p:spPr>
            <a:xfrm flipH="1">
              <a:off x="24727414" y="373109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84" name="Straight Connector 65"/>
            <p:cNvSpPr/>
            <p:nvPr/>
          </p:nvSpPr>
          <p:spPr>
            <a:xfrm flipH="1">
              <a:off x="24727414" y="543797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85" name="Straight Connector 66"/>
            <p:cNvSpPr/>
            <p:nvPr/>
          </p:nvSpPr>
          <p:spPr>
            <a:xfrm flipH="1">
              <a:off x="24727414" y="714485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86" name="Straight Connector 67"/>
            <p:cNvSpPr/>
            <p:nvPr/>
          </p:nvSpPr>
          <p:spPr>
            <a:xfrm flipH="1">
              <a:off x="24727414" y="885173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87" name="Straight Connector 68"/>
            <p:cNvSpPr/>
            <p:nvPr/>
          </p:nvSpPr>
          <p:spPr>
            <a:xfrm flipH="1">
              <a:off x="24727414" y="1055861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88" name="Straight Connector 69"/>
            <p:cNvSpPr/>
            <p:nvPr/>
          </p:nvSpPr>
          <p:spPr>
            <a:xfrm flipH="1">
              <a:off x="24727414" y="12277683"/>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89" name="Straight Connector 70"/>
            <p:cNvSpPr/>
            <p:nvPr/>
          </p:nvSpPr>
          <p:spPr>
            <a:xfrm flipH="1">
              <a:off x="24727414" y="92693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90" name="Straight Connector 71"/>
            <p:cNvSpPr/>
            <p:nvPr/>
          </p:nvSpPr>
          <p:spPr>
            <a:xfrm flipH="1">
              <a:off x="24727414" y="1336277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grpSp>
      <p:pic>
        <p:nvPicPr>
          <p:cNvPr id="1092" name="Image" descr="Image"/>
          <p:cNvPicPr>
            <a:picLocks noChangeAspect="1"/>
          </p:cNvPicPr>
          <p:nvPr/>
        </p:nvPicPr>
        <p:blipFill>
          <a:blip r:embed="rId2"/>
          <a:stretch>
            <a:fillRect/>
          </a:stretch>
        </p:blipFill>
        <p:spPr>
          <a:xfrm>
            <a:off x="755928" y="7180329"/>
            <a:ext cx="2008831" cy="1540017"/>
          </a:xfrm>
          <a:prstGeom prst="rect">
            <a:avLst/>
          </a:prstGeom>
          <a:ln w="12700">
            <a:miter lim="400000"/>
          </a:ln>
        </p:spPr>
      </p:pic>
      <p:sp>
        <p:nvSpPr>
          <p:cNvPr id="1093" name="Welcome to"/>
          <p:cNvSpPr txBox="1"/>
          <p:nvPr/>
        </p:nvSpPr>
        <p:spPr>
          <a:xfrm>
            <a:off x="755928" y="4995653"/>
            <a:ext cx="8974709" cy="19240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lgn="l" defTabSz="2438400">
              <a:lnSpc>
                <a:spcPct val="90000"/>
              </a:lnSpc>
              <a:defRPr sz="11200">
                <a:solidFill>
                  <a:srgbClr val="FFFFFF"/>
                </a:solidFill>
                <a:latin typeface="IBM Plex Sans"/>
                <a:ea typeface="IBM Plex Sans"/>
                <a:cs typeface="IBM Plex Sans"/>
                <a:sym typeface="IBM Plex Sans"/>
              </a:defRPr>
            </a:lvl1pPr>
          </a:lstStyle>
          <a:p>
            <a:r>
              <a:t>Welcome to</a:t>
            </a:r>
          </a:p>
        </p:txBody>
      </p:sp>
      <p:sp>
        <p:nvSpPr>
          <p:cNvPr id="1094" name="IBM Customer Success"/>
          <p:cNvSpPr txBox="1"/>
          <p:nvPr/>
        </p:nvSpPr>
        <p:spPr>
          <a:xfrm>
            <a:off x="2697285" y="7366137"/>
            <a:ext cx="8284465" cy="1104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defRPr sz="6000">
                <a:solidFill>
                  <a:srgbClr val="FFFFFF"/>
                </a:solidFill>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59">
                <a:latin typeface="IBM Plex Sans SemiBold"/>
                <a:ea typeface="IBM Plex Sans SemiBold"/>
                <a:cs typeface="IBM Plex Sans SemiBold"/>
                <a:sym typeface="IBM Plex Sans SemiBold"/>
              </a:rPr>
              <a:t>Customer Success</a:t>
            </a:r>
          </a:p>
        </p:txBody>
      </p:sp>
      <p:pic>
        <p:nvPicPr>
          <p:cNvPr id="1095" name="Image" descr="Image"/>
          <p:cNvPicPr>
            <a:picLocks noChangeAspect="1"/>
          </p:cNvPicPr>
          <p:nvPr/>
        </p:nvPicPr>
        <p:blipFill>
          <a:blip r:embed="rId3"/>
          <a:stretch>
            <a:fillRect/>
          </a:stretch>
        </p:blipFill>
        <p:spPr>
          <a:xfrm>
            <a:off x="22453600" y="12552611"/>
            <a:ext cx="1165444" cy="466178"/>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a:t>
            </a:fld>
            <a:endParaRPr/>
          </a:p>
        </p:txBody>
      </p:sp>
      <p:sp>
        <p:nvSpPr>
          <p:cNvPr id="1355" name="Your current IBM entitlements"/>
          <p:cNvSpPr txBox="1"/>
          <p:nvPr/>
        </p:nvSpPr>
        <p:spPr>
          <a:xfrm>
            <a:off x="635000" y="406400"/>
            <a:ext cx="23084537" cy="12694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lgn="l" defTabSz="2438400">
              <a:lnSpc>
                <a:spcPct val="90000"/>
              </a:lnSpc>
              <a:defRPr sz="6400">
                <a:solidFill>
                  <a:srgbClr val="000000"/>
                </a:solidFill>
                <a:latin typeface="IBM Plex Sans"/>
                <a:ea typeface="IBM Plex Sans"/>
                <a:cs typeface="IBM Plex Sans"/>
                <a:sym typeface="IBM Plex Sans"/>
              </a:defRPr>
            </a:lvl1pPr>
          </a:lstStyle>
          <a:p>
            <a:r>
              <a:t>Your current IBM entitlements</a:t>
            </a:r>
          </a:p>
        </p:txBody>
      </p:sp>
      <p:sp>
        <p:nvSpPr>
          <p:cNvPr id="1356" name="Rectangle"/>
          <p:cNvSpPr/>
          <p:nvPr/>
        </p:nvSpPr>
        <p:spPr>
          <a:xfrm>
            <a:off x="12817634" y="2805036"/>
            <a:ext cx="10970097" cy="9500060"/>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57" name="Rectangle"/>
          <p:cNvSpPr/>
          <p:nvPr/>
        </p:nvSpPr>
        <p:spPr>
          <a:xfrm>
            <a:off x="633230" y="2805036"/>
            <a:ext cx="10970098" cy="9500060"/>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58" name="Not working well:…"/>
          <p:cNvSpPr txBox="1"/>
          <p:nvPr/>
        </p:nvSpPr>
        <p:spPr>
          <a:xfrm>
            <a:off x="823730" y="2857054"/>
            <a:ext cx="10854522" cy="1041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2800" b="1">
                <a:solidFill>
                  <a:srgbClr val="0F62FE"/>
                </a:solidFill>
                <a:latin typeface="IBM Plex Sans"/>
                <a:ea typeface="IBM Plex Sans"/>
                <a:cs typeface="IBM Plex Sans"/>
                <a:sym typeface="IBM Plex Sans"/>
              </a:defRPr>
            </a:pPr>
            <a:r>
              <a:t>Not working well: </a:t>
            </a:r>
          </a:p>
          <a:p>
            <a:pPr algn="l">
              <a:defRPr sz="2800">
                <a:solidFill>
                  <a:srgbClr val="000000"/>
                </a:solidFill>
                <a:latin typeface="IBM Plex Sans"/>
                <a:ea typeface="IBM Plex Sans"/>
                <a:cs typeface="IBM Plex Sans"/>
                <a:sym typeface="IBM Plex Sans"/>
              </a:defRPr>
            </a:pPr>
            <a:r>
              <a:t>What challenges are you having with your entitlements?</a:t>
            </a:r>
          </a:p>
        </p:txBody>
      </p:sp>
      <p:sp>
        <p:nvSpPr>
          <p:cNvPr id="1359" name="IBM Help:…"/>
          <p:cNvSpPr txBox="1"/>
          <p:nvPr/>
        </p:nvSpPr>
        <p:spPr>
          <a:xfrm>
            <a:off x="13008134" y="2857054"/>
            <a:ext cx="10669510" cy="1511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a:defRPr sz="2800" b="1">
                <a:solidFill>
                  <a:srgbClr val="0F62FE"/>
                </a:solidFill>
                <a:latin typeface="IBM Plex Sans"/>
                <a:ea typeface="IBM Plex Sans"/>
                <a:cs typeface="IBM Plex Sans"/>
                <a:sym typeface="IBM Plex Sans"/>
              </a:defRPr>
            </a:pPr>
            <a:r>
              <a:t>IBM Help: </a:t>
            </a:r>
          </a:p>
          <a:p>
            <a:pPr algn="l">
              <a:defRPr sz="2800">
                <a:solidFill>
                  <a:srgbClr val="000000"/>
                </a:solidFill>
                <a:latin typeface="IBM Plex Sans"/>
                <a:ea typeface="IBM Plex Sans"/>
                <a:cs typeface="IBM Plex Sans"/>
                <a:sym typeface="IBM Plex Sans"/>
              </a:defRPr>
            </a:pPr>
            <a:r>
              <a:t>How can IBM help you with your challenges? </a:t>
            </a:r>
            <a:br/>
            <a:r>
              <a:t>(Use suggestions from the IBM CSM Tool Kit as needed.)</a:t>
            </a:r>
          </a:p>
        </p:txBody>
      </p:sp>
      <p:sp>
        <p:nvSpPr>
          <p:cNvPr id="1360" name="-"/>
          <p:cNvSpPr/>
          <p:nvPr/>
        </p:nvSpPr>
        <p:spPr>
          <a:xfrm>
            <a:off x="3663219" y="4454766"/>
            <a:ext cx="2286001" cy="2286001"/>
          </a:xfrm>
          <a:prstGeom prst="rect">
            <a:avLst/>
          </a:prstGeom>
          <a:solidFill>
            <a:srgbClr val="FFB3B8"/>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r>
              <a:t>-</a:t>
            </a:r>
          </a:p>
        </p:txBody>
      </p:sp>
      <p:sp>
        <p:nvSpPr>
          <p:cNvPr id="1361" name="-"/>
          <p:cNvSpPr/>
          <p:nvPr/>
        </p:nvSpPr>
        <p:spPr>
          <a:xfrm>
            <a:off x="6287338" y="4454766"/>
            <a:ext cx="2286001" cy="2286001"/>
          </a:xfrm>
          <a:prstGeom prst="rect">
            <a:avLst/>
          </a:prstGeom>
          <a:solidFill>
            <a:srgbClr val="FFB3B8"/>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r>
              <a:t>-</a:t>
            </a:r>
          </a:p>
        </p:txBody>
      </p:sp>
      <p:sp>
        <p:nvSpPr>
          <p:cNvPr id="1362" name="-"/>
          <p:cNvSpPr/>
          <p:nvPr/>
        </p:nvSpPr>
        <p:spPr>
          <a:xfrm>
            <a:off x="8911456" y="4454766"/>
            <a:ext cx="2286001" cy="2286001"/>
          </a:xfrm>
          <a:prstGeom prst="rect">
            <a:avLst/>
          </a:prstGeom>
          <a:solidFill>
            <a:srgbClr val="FFB3B8"/>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r>
              <a:t>-</a:t>
            </a:r>
          </a:p>
        </p:txBody>
      </p:sp>
      <p:sp>
        <p:nvSpPr>
          <p:cNvPr id="1363" name="-"/>
          <p:cNvSpPr/>
          <p:nvPr/>
        </p:nvSpPr>
        <p:spPr>
          <a:xfrm>
            <a:off x="1039101" y="4456643"/>
            <a:ext cx="2286001" cy="2286001"/>
          </a:xfrm>
          <a:prstGeom prst="rect">
            <a:avLst/>
          </a:prstGeom>
          <a:solidFill>
            <a:srgbClr val="FFB3B8"/>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r>
              <a:t>-</a:t>
            </a:r>
          </a:p>
        </p:txBody>
      </p:sp>
      <p:sp>
        <p:nvSpPr>
          <p:cNvPr id="1364" name="-"/>
          <p:cNvSpPr/>
          <p:nvPr/>
        </p:nvSpPr>
        <p:spPr>
          <a:xfrm>
            <a:off x="1039101" y="7122918"/>
            <a:ext cx="2286001" cy="2286001"/>
          </a:xfrm>
          <a:prstGeom prst="rect">
            <a:avLst/>
          </a:prstGeom>
          <a:solidFill>
            <a:srgbClr val="FFB3B8"/>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r>
              <a:t>-</a:t>
            </a:r>
          </a:p>
        </p:txBody>
      </p:sp>
      <p:sp>
        <p:nvSpPr>
          <p:cNvPr id="1365" name="-"/>
          <p:cNvSpPr/>
          <p:nvPr/>
        </p:nvSpPr>
        <p:spPr>
          <a:xfrm>
            <a:off x="3663219" y="7126445"/>
            <a:ext cx="2286001" cy="2286001"/>
          </a:xfrm>
          <a:prstGeom prst="rect">
            <a:avLst/>
          </a:prstGeom>
          <a:solidFill>
            <a:srgbClr val="FFB3B8"/>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r>
              <a:t>-</a:t>
            </a:r>
          </a:p>
        </p:txBody>
      </p:sp>
      <p:sp>
        <p:nvSpPr>
          <p:cNvPr id="1366" name="-"/>
          <p:cNvSpPr/>
          <p:nvPr/>
        </p:nvSpPr>
        <p:spPr>
          <a:xfrm>
            <a:off x="6287338" y="7122918"/>
            <a:ext cx="2286001" cy="2286001"/>
          </a:xfrm>
          <a:prstGeom prst="rect">
            <a:avLst/>
          </a:prstGeom>
          <a:solidFill>
            <a:srgbClr val="FFB3B8"/>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r>
              <a:t>-</a:t>
            </a:r>
          </a:p>
        </p:txBody>
      </p:sp>
      <p:sp>
        <p:nvSpPr>
          <p:cNvPr id="1367" name="-"/>
          <p:cNvSpPr/>
          <p:nvPr/>
        </p:nvSpPr>
        <p:spPr>
          <a:xfrm>
            <a:off x="8911456" y="7122918"/>
            <a:ext cx="2286001" cy="2286001"/>
          </a:xfrm>
          <a:prstGeom prst="rect">
            <a:avLst/>
          </a:prstGeom>
          <a:solidFill>
            <a:srgbClr val="FFB3B8"/>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r>
              <a:t>-</a:t>
            </a:r>
          </a:p>
        </p:txBody>
      </p:sp>
      <p:sp>
        <p:nvSpPr>
          <p:cNvPr id="1368" name="-"/>
          <p:cNvSpPr/>
          <p:nvPr/>
        </p:nvSpPr>
        <p:spPr>
          <a:xfrm>
            <a:off x="1039101" y="9787316"/>
            <a:ext cx="2286001" cy="2286001"/>
          </a:xfrm>
          <a:prstGeom prst="rect">
            <a:avLst/>
          </a:prstGeom>
          <a:solidFill>
            <a:srgbClr val="FFB3B8"/>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r>
              <a:t>-</a:t>
            </a:r>
          </a:p>
        </p:txBody>
      </p:sp>
      <p:sp>
        <p:nvSpPr>
          <p:cNvPr id="1369" name="-"/>
          <p:cNvSpPr/>
          <p:nvPr/>
        </p:nvSpPr>
        <p:spPr>
          <a:xfrm>
            <a:off x="3663219" y="9790843"/>
            <a:ext cx="2286001" cy="2286001"/>
          </a:xfrm>
          <a:prstGeom prst="rect">
            <a:avLst/>
          </a:prstGeom>
          <a:solidFill>
            <a:srgbClr val="FFB3B8"/>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r>
              <a:t>-</a:t>
            </a:r>
          </a:p>
        </p:txBody>
      </p:sp>
      <p:sp>
        <p:nvSpPr>
          <p:cNvPr id="1370" name="-"/>
          <p:cNvSpPr/>
          <p:nvPr/>
        </p:nvSpPr>
        <p:spPr>
          <a:xfrm>
            <a:off x="6287338" y="9787316"/>
            <a:ext cx="2286001" cy="2286001"/>
          </a:xfrm>
          <a:prstGeom prst="rect">
            <a:avLst/>
          </a:prstGeom>
          <a:solidFill>
            <a:srgbClr val="FFB3B8"/>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r>
              <a:t>-</a:t>
            </a:r>
          </a:p>
        </p:txBody>
      </p:sp>
      <p:sp>
        <p:nvSpPr>
          <p:cNvPr id="1371" name="-"/>
          <p:cNvSpPr/>
          <p:nvPr/>
        </p:nvSpPr>
        <p:spPr>
          <a:xfrm>
            <a:off x="8911456" y="9787316"/>
            <a:ext cx="2286001" cy="2286001"/>
          </a:xfrm>
          <a:prstGeom prst="rect">
            <a:avLst/>
          </a:prstGeom>
          <a:solidFill>
            <a:srgbClr val="FFB3B8"/>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r>
              <a:t>-</a:t>
            </a:r>
          </a:p>
        </p:txBody>
      </p:sp>
      <p:sp>
        <p:nvSpPr>
          <p:cNvPr id="1372" name="Conduct a Framing Workshop to explore additional opportunities"/>
          <p:cNvSpPr/>
          <p:nvPr/>
        </p:nvSpPr>
        <p:spPr>
          <a:xfrm>
            <a:off x="15834636" y="4454766"/>
            <a:ext cx="2286001" cy="2286001"/>
          </a:xfrm>
          <a:prstGeom prst="rect">
            <a:avLst/>
          </a:prstGeom>
          <a:solidFill>
            <a:srgbClr val="A6C8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r>
              <a:t>Conduct a Framing Workshop to explore additional opportunities</a:t>
            </a:r>
          </a:p>
        </p:txBody>
      </p:sp>
      <p:sp>
        <p:nvSpPr>
          <p:cNvPr id="1373" name="Conduct a Technical Discovery Workshop"/>
          <p:cNvSpPr/>
          <p:nvPr/>
        </p:nvSpPr>
        <p:spPr>
          <a:xfrm>
            <a:off x="18458755" y="4454766"/>
            <a:ext cx="2286001" cy="2286001"/>
          </a:xfrm>
          <a:prstGeom prst="rect">
            <a:avLst/>
          </a:prstGeom>
          <a:solidFill>
            <a:srgbClr val="A6C8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r>
              <a:t>Conduct a Technical Discovery Workshop</a:t>
            </a:r>
          </a:p>
        </p:txBody>
      </p:sp>
      <p:sp>
        <p:nvSpPr>
          <p:cNvPr id="1374" name="Conduct a Modernization Workshop"/>
          <p:cNvSpPr/>
          <p:nvPr/>
        </p:nvSpPr>
        <p:spPr>
          <a:xfrm>
            <a:off x="21082872" y="4454766"/>
            <a:ext cx="2286001" cy="2286001"/>
          </a:xfrm>
          <a:prstGeom prst="rect">
            <a:avLst/>
          </a:prstGeom>
          <a:solidFill>
            <a:srgbClr val="A6C8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r>
              <a:t>Conduct a Modernization Workshop</a:t>
            </a:r>
          </a:p>
        </p:txBody>
      </p:sp>
      <p:sp>
        <p:nvSpPr>
          <p:cNvPr id="1375" name="Co-create solutions to accelerate time to value"/>
          <p:cNvSpPr/>
          <p:nvPr/>
        </p:nvSpPr>
        <p:spPr>
          <a:xfrm>
            <a:off x="13210517" y="4456643"/>
            <a:ext cx="2286001" cy="2286001"/>
          </a:xfrm>
          <a:prstGeom prst="rect">
            <a:avLst/>
          </a:prstGeom>
          <a:solidFill>
            <a:srgbClr val="A6C8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r>
              <a:t>Co-create solutions to accelerate time to value</a:t>
            </a:r>
          </a:p>
        </p:txBody>
      </p:sp>
      <p:sp>
        <p:nvSpPr>
          <p:cNvPr id="1376" name="Provide demonstrations to your team"/>
          <p:cNvSpPr/>
          <p:nvPr/>
        </p:nvSpPr>
        <p:spPr>
          <a:xfrm>
            <a:off x="13210517" y="7122918"/>
            <a:ext cx="2286001" cy="2286001"/>
          </a:xfrm>
          <a:prstGeom prst="rect">
            <a:avLst/>
          </a:prstGeom>
          <a:solidFill>
            <a:srgbClr val="A6C8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r>
              <a:t>Provide demonstrations to your team</a:t>
            </a:r>
          </a:p>
        </p:txBody>
      </p:sp>
      <p:sp>
        <p:nvSpPr>
          <p:cNvPr id="1377" name="Validate architecture design"/>
          <p:cNvSpPr/>
          <p:nvPr/>
        </p:nvSpPr>
        <p:spPr>
          <a:xfrm>
            <a:off x="15834636" y="7126445"/>
            <a:ext cx="2286001" cy="2286001"/>
          </a:xfrm>
          <a:prstGeom prst="rect">
            <a:avLst/>
          </a:prstGeom>
          <a:solidFill>
            <a:srgbClr val="A6C8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r>
              <a:t>Validate architecture design </a:t>
            </a:r>
          </a:p>
        </p:txBody>
      </p:sp>
      <p:sp>
        <p:nvSpPr>
          <p:cNvPr id="1378" name="Knowledge transfer / best practices"/>
          <p:cNvSpPr/>
          <p:nvPr/>
        </p:nvSpPr>
        <p:spPr>
          <a:xfrm>
            <a:off x="18458755" y="7122918"/>
            <a:ext cx="2286001" cy="2286001"/>
          </a:xfrm>
          <a:prstGeom prst="rect">
            <a:avLst/>
          </a:prstGeom>
          <a:solidFill>
            <a:srgbClr val="A6C8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r>
              <a:t>Knowledge transfer / best practices</a:t>
            </a:r>
          </a:p>
        </p:txBody>
      </p:sp>
      <p:sp>
        <p:nvSpPr>
          <p:cNvPr id="1379" name="Option to help"/>
          <p:cNvSpPr/>
          <p:nvPr/>
        </p:nvSpPr>
        <p:spPr>
          <a:xfrm>
            <a:off x="21082872" y="7122918"/>
            <a:ext cx="2286001" cy="2286001"/>
          </a:xfrm>
          <a:prstGeom prst="rect">
            <a:avLst/>
          </a:prstGeom>
          <a:solidFill>
            <a:srgbClr val="A6C8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r>
              <a:t>Option to help</a:t>
            </a:r>
          </a:p>
        </p:txBody>
      </p:sp>
      <p:sp>
        <p:nvSpPr>
          <p:cNvPr id="1380" name="Option to help"/>
          <p:cNvSpPr/>
          <p:nvPr/>
        </p:nvSpPr>
        <p:spPr>
          <a:xfrm>
            <a:off x="13210517" y="9787316"/>
            <a:ext cx="2286001" cy="2286001"/>
          </a:xfrm>
          <a:prstGeom prst="rect">
            <a:avLst/>
          </a:prstGeom>
          <a:solidFill>
            <a:srgbClr val="A6C8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r>
              <a:t>Option to help</a:t>
            </a:r>
          </a:p>
        </p:txBody>
      </p:sp>
      <p:sp>
        <p:nvSpPr>
          <p:cNvPr id="1381" name="Option to help"/>
          <p:cNvSpPr/>
          <p:nvPr/>
        </p:nvSpPr>
        <p:spPr>
          <a:xfrm>
            <a:off x="15834636" y="9790843"/>
            <a:ext cx="2286001" cy="2286001"/>
          </a:xfrm>
          <a:prstGeom prst="rect">
            <a:avLst/>
          </a:prstGeom>
          <a:solidFill>
            <a:srgbClr val="A6C8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r>
              <a:t>Option to help</a:t>
            </a:r>
          </a:p>
        </p:txBody>
      </p:sp>
      <p:sp>
        <p:nvSpPr>
          <p:cNvPr id="1382" name="Option to help"/>
          <p:cNvSpPr/>
          <p:nvPr/>
        </p:nvSpPr>
        <p:spPr>
          <a:xfrm>
            <a:off x="18458755" y="9787316"/>
            <a:ext cx="2286001" cy="2286001"/>
          </a:xfrm>
          <a:prstGeom prst="rect">
            <a:avLst/>
          </a:prstGeom>
          <a:solidFill>
            <a:srgbClr val="A6C8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r>
              <a:t>Option to help</a:t>
            </a:r>
          </a:p>
        </p:txBody>
      </p:sp>
      <p:sp>
        <p:nvSpPr>
          <p:cNvPr id="1383" name="Option to help"/>
          <p:cNvSpPr/>
          <p:nvPr/>
        </p:nvSpPr>
        <p:spPr>
          <a:xfrm>
            <a:off x="21082872" y="9787316"/>
            <a:ext cx="2286001" cy="2286001"/>
          </a:xfrm>
          <a:prstGeom prst="rect">
            <a:avLst/>
          </a:prstGeom>
          <a:solidFill>
            <a:srgbClr val="A6C8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r>
              <a:t>Option to help</a:t>
            </a:r>
          </a:p>
        </p:txBody>
      </p:sp>
      <p:sp>
        <p:nvSpPr>
          <p:cNvPr id="1384" name="Star"/>
          <p:cNvSpPr/>
          <p:nvPr/>
        </p:nvSpPr>
        <p:spPr>
          <a:xfrm>
            <a:off x="19262729" y="343107"/>
            <a:ext cx="4185515" cy="41676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chemeClr val="accent5">
              <a:hueOff val="-82419"/>
              <a:satOff val="-9513"/>
              <a:lumOff val="-16343"/>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85" name="Note to CSMer…"/>
          <p:cNvSpPr txBox="1"/>
          <p:nvPr/>
        </p:nvSpPr>
        <p:spPr>
          <a:xfrm>
            <a:off x="20110251" y="1360137"/>
            <a:ext cx="2490471" cy="2540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defTabSz="457200">
              <a:defRPr b="1">
                <a:solidFill>
                  <a:srgbClr val="FFFFFF"/>
                </a:solidFill>
                <a:latin typeface="IBM Plex Sans"/>
                <a:ea typeface="IBM Plex Sans"/>
                <a:cs typeface="IBM Plex Sans"/>
                <a:sym typeface="IBM Plex Sans"/>
              </a:defRPr>
            </a:pPr>
            <a:r>
              <a:t>Note to CSMer</a:t>
            </a:r>
            <a:endParaRPr b="0"/>
          </a:p>
          <a:p>
            <a:pPr defTabSz="457200">
              <a:defRPr>
                <a:solidFill>
                  <a:srgbClr val="FFFFFF"/>
                </a:solidFill>
                <a:latin typeface="IBM Plex Sans"/>
                <a:ea typeface="IBM Plex Sans"/>
                <a:cs typeface="IBM Plex Sans"/>
                <a:sym typeface="IBM Plex Sans"/>
              </a:defRPr>
            </a:pPr>
            <a:r>
              <a:t>Pre-fill this with what you know and then update with the customer.</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3" name="Group 1"/>
          <p:cNvGrpSpPr/>
          <p:nvPr/>
        </p:nvGrpSpPr>
        <p:grpSpPr>
          <a:xfrm>
            <a:off x="-292614" y="-292947"/>
            <a:ext cx="24971255" cy="14305281"/>
            <a:chOff x="0" y="0"/>
            <a:chExt cx="24971254" cy="14305280"/>
          </a:xfrm>
        </p:grpSpPr>
        <p:grpSp>
          <p:nvGrpSpPr>
            <p:cNvPr id="1400" name="Group 59"/>
            <p:cNvGrpSpPr/>
            <p:nvPr/>
          </p:nvGrpSpPr>
          <p:grpSpPr>
            <a:xfrm>
              <a:off x="903906" y="-1"/>
              <a:ext cx="23164620" cy="243842"/>
              <a:chOff x="0" y="0"/>
              <a:chExt cx="23164618" cy="243840"/>
            </a:xfrm>
          </p:grpSpPr>
          <p:sp>
            <p:nvSpPr>
              <p:cNvPr id="1389"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390"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391"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392"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393"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394"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395"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396"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397"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398"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399"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1412" name="Group 60"/>
            <p:cNvGrpSpPr/>
            <p:nvPr/>
          </p:nvGrpSpPr>
          <p:grpSpPr>
            <a:xfrm>
              <a:off x="903906" y="14061440"/>
              <a:ext cx="23164620" cy="243841"/>
              <a:chOff x="0" y="0"/>
              <a:chExt cx="23164618" cy="243840"/>
            </a:xfrm>
          </p:grpSpPr>
          <p:sp>
            <p:nvSpPr>
              <p:cNvPr id="1401"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402"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403"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404"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405"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406"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407"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408"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409"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410"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411"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1422" name="Group 61"/>
            <p:cNvGrpSpPr/>
            <p:nvPr/>
          </p:nvGrpSpPr>
          <p:grpSpPr>
            <a:xfrm>
              <a:off x="-1" y="926930"/>
              <a:ext cx="243842" cy="12438551"/>
              <a:chOff x="0" y="0"/>
              <a:chExt cx="243840" cy="12438549"/>
            </a:xfrm>
          </p:grpSpPr>
          <p:sp>
            <p:nvSpPr>
              <p:cNvPr id="1413"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414"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415"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416"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417"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418"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419"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420"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421"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1432" name="Group 62"/>
            <p:cNvGrpSpPr/>
            <p:nvPr/>
          </p:nvGrpSpPr>
          <p:grpSpPr>
            <a:xfrm>
              <a:off x="24727414" y="926930"/>
              <a:ext cx="243841" cy="12435842"/>
              <a:chOff x="0" y="0"/>
              <a:chExt cx="243840" cy="12435840"/>
            </a:xfrm>
          </p:grpSpPr>
          <p:sp>
            <p:nvSpPr>
              <p:cNvPr id="1423"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424"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425"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426"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427"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428"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429"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430"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431"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grpSp>
        <p:nvGrpSpPr>
          <p:cNvPr id="1474" name="Group"/>
          <p:cNvGrpSpPr/>
          <p:nvPr/>
        </p:nvGrpSpPr>
        <p:grpSpPr>
          <a:xfrm>
            <a:off x="-292614" y="-292947"/>
            <a:ext cx="24971255" cy="14305281"/>
            <a:chOff x="0" y="0"/>
            <a:chExt cx="24971254" cy="14305280"/>
          </a:xfrm>
        </p:grpSpPr>
        <p:sp>
          <p:nvSpPr>
            <p:cNvPr id="1434" name="Straight Connector 92"/>
            <p:cNvSpPr/>
            <p:nvPr/>
          </p:nvSpPr>
          <p:spPr>
            <a:xfrm flipV="1">
              <a:off x="9039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35" name="Straight Connector 93"/>
            <p:cNvSpPr/>
            <p:nvPr/>
          </p:nvSpPr>
          <p:spPr>
            <a:xfrm flipV="1">
              <a:off x="57807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36" name="Straight Connector 94"/>
            <p:cNvSpPr/>
            <p:nvPr/>
          </p:nvSpPr>
          <p:spPr>
            <a:xfrm flipV="1">
              <a:off x="63903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37" name="Straight Connector 95"/>
            <p:cNvSpPr/>
            <p:nvPr/>
          </p:nvSpPr>
          <p:spPr>
            <a:xfrm flipV="1">
              <a:off x="6999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38" name="Straight Connector 96"/>
            <p:cNvSpPr/>
            <p:nvPr/>
          </p:nvSpPr>
          <p:spPr>
            <a:xfrm flipV="1">
              <a:off x="11876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39" name="Straight Connector 97"/>
            <p:cNvSpPr/>
            <p:nvPr/>
          </p:nvSpPr>
          <p:spPr>
            <a:xfrm flipV="1">
              <a:off x="124863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40" name="Straight Connector 98"/>
            <p:cNvSpPr/>
            <p:nvPr/>
          </p:nvSpPr>
          <p:spPr>
            <a:xfrm flipV="1">
              <a:off x="13095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41" name="Straight Connector 99"/>
            <p:cNvSpPr/>
            <p:nvPr/>
          </p:nvSpPr>
          <p:spPr>
            <a:xfrm flipV="1">
              <a:off x="17972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42" name="Straight Connector 100"/>
            <p:cNvSpPr/>
            <p:nvPr/>
          </p:nvSpPr>
          <p:spPr>
            <a:xfrm flipV="1">
              <a:off x="185823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43" name="Straight Connector 101"/>
            <p:cNvSpPr/>
            <p:nvPr/>
          </p:nvSpPr>
          <p:spPr>
            <a:xfrm flipV="1">
              <a:off x="191919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44" name="Straight Connector 102"/>
            <p:cNvSpPr/>
            <p:nvPr/>
          </p:nvSpPr>
          <p:spPr>
            <a:xfrm flipV="1">
              <a:off x="2406852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45" name="Straight Connector 81"/>
            <p:cNvSpPr/>
            <p:nvPr/>
          </p:nvSpPr>
          <p:spPr>
            <a:xfrm flipV="1">
              <a:off x="9039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46" name="Straight Connector 82"/>
            <p:cNvSpPr/>
            <p:nvPr/>
          </p:nvSpPr>
          <p:spPr>
            <a:xfrm flipV="1">
              <a:off x="57807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47" name="Straight Connector 83"/>
            <p:cNvSpPr/>
            <p:nvPr/>
          </p:nvSpPr>
          <p:spPr>
            <a:xfrm flipV="1">
              <a:off x="63903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48" name="Straight Connector 84"/>
            <p:cNvSpPr/>
            <p:nvPr/>
          </p:nvSpPr>
          <p:spPr>
            <a:xfrm flipV="1">
              <a:off x="6999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49" name="Straight Connector 85"/>
            <p:cNvSpPr/>
            <p:nvPr/>
          </p:nvSpPr>
          <p:spPr>
            <a:xfrm flipV="1">
              <a:off x="11876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50" name="Straight Connector 86"/>
            <p:cNvSpPr/>
            <p:nvPr/>
          </p:nvSpPr>
          <p:spPr>
            <a:xfrm flipV="1">
              <a:off x="124863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51" name="Straight Connector 87"/>
            <p:cNvSpPr/>
            <p:nvPr/>
          </p:nvSpPr>
          <p:spPr>
            <a:xfrm flipV="1">
              <a:off x="13095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52" name="Straight Connector 88"/>
            <p:cNvSpPr/>
            <p:nvPr/>
          </p:nvSpPr>
          <p:spPr>
            <a:xfrm flipV="1">
              <a:off x="17972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53" name="Straight Connector 89"/>
            <p:cNvSpPr/>
            <p:nvPr/>
          </p:nvSpPr>
          <p:spPr>
            <a:xfrm flipV="1">
              <a:off x="185823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54" name="Straight Connector 90"/>
            <p:cNvSpPr/>
            <p:nvPr/>
          </p:nvSpPr>
          <p:spPr>
            <a:xfrm flipV="1">
              <a:off x="191919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55" name="Straight Connector 91"/>
            <p:cNvSpPr/>
            <p:nvPr/>
          </p:nvSpPr>
          <p:spPr>
            <a:xfrm flipV="1">
              <a:off x="2406852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56" name="Straight Connector 72"/>
            <p:cNvSpPr/>
            <p:nvPr/>
          </p:nvSpPr>
          <p:spPr>
            <a:xfrm flipH="1">
              <a:off x="-1" y="2036402"/>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57" name="Straight Connector 73"/>
            <p:cNvSpPr/>
            <p:nvPr/>
          </p:nvSpPr>
          <p:spPr>
            <a:xfrm flipH="1">
              <a:off x="-1" y="373109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58" name="Straight Connector 74"/>
            <p:cNvSpPr/>
            <p:nvPr/>
          </p:nvSpPr>
          <p:spPr>
            <a:xfrm flipH="1">
              <a:off x="-1" y="543797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59" name="Straight Connector 75"/>
            <p:cNvSpPr/>
            <p:nvPr/>
          </p:nvSpPr>
          <p:spPr>
            <a:xfrm flipH="1">
              <a:off x="-1" y="714892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60" name="Straight Connector 76"/>
            <p:cNvSpPr/>
            <p:nvPr/>
          </p:nvSpPr>
          <p:spPr>
            <a:xfrm flipH="1">
              <a:off x="-1" y="885173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61" name="Straight Connector 77"/>
            <p:cNvSpPr/>
            <p:nvPr/>
          </p:nvSpPr>
          <p:spPr>
            <a:xfrm flipH="1">
              <a:off x="-1" y="1055861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62" name="Straight Connector 78"/>
            <p:cNvSpPr/>
            <p:nvPr/>
          </p:nvSpPr>
          <p:spPr>
            <a:xfrm flipH="1">
              <a:off x="-1" y="12277683"/>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63" name="Straight Connector 79"/>
            <p:cNvSpPr/>
            <p:nvPr/>
          </p:nvSpPr>
          <p:spPr>
            <a:xfrm flipH="1">
              <a:off x="-1" y="92693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64" name="Straight Connector 80"/>
            <p:cNvSpPr/>
            <p:nvPr/>
          </p:nvSpPr>
          <p:spPr>
            <a:xfrm flipH="1">
              <a:off x="-1" y="13365478"/>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65" name="Straight Connector 63"/>
            <p:cNvSpPr/>
            <p:nvPr/>
          </p:nvSpPr>
          <p:spPr>
            <a:xfrm flipH="1">
              <a:off x="24727414" y="2036402"/>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66" name="Straight Connector 64"/>
            <p:cNvSpPr/>
            <p:nvPr/>
          </p:nvSpPr>
          <p:spPr>
            <a:xfrm flipH="1">
              <a:off x="24727414" y="373109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67" name="Straight Connector 65"/>
            <p:cNvSpPr/>
            <p:nvPr/>
          </p:nvSpPr>
          <p:spPr>
            <a:xfrm flipH="1">
              <a:off x="24727414" y="543797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68" name="Straight Connector 66"/>
            <p:cNvSpPr/>
            <p:nvPr/>
          </p:nvSpPr>
          <p:spPr>
            <a:xfrm flipH="1">
              <a:off x="24727414" y="714485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69" name="Straight Connector 67"/>
            <p:cNvSpPr/>
            <p:nvPr/>
          </p:nvSpPr>
          <p:spPr>
            <a:xfrm flipH="1">
              <a:off x="24727414" y="885173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70" name="Straight Connector 68"/>
            <p:cNvSpPr/>
            <p:nvPr/>
          </p:nvSpPr>
          <p:spPr>
            <a:xfrm flipH="1">
              <a:off x="24727414" y="1055861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71" name="Straight Connector 69"/>
            <p:cNvSpPr/>
            <p:nvPr/>
          </p:nvSpPr>
          <p:spPr>
            <a:xfrm flipH="1">
              <a:off x="24727414" y="12277683"/>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72" name="Straight Connector 70"/>
            <p:cNvSpPr/>
            <p:nvPr/>
          </p:nvSpPr>
          <p:spPr>
            <a:xfrm flipH="1">
              <a:off x="24727414" y="92693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73" name="Straight Connector 71"/>
            <p:cNvSpPr/>
            <p:nvPr/>
          </p:nvSpPr>
          <p:spPr>
            <a:xfrm flipH="1">
              <a:off x="24727414" y="1336277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grpSp>
      <p:sp>
        <p:nvSpPr>
          <p:cNvPr id="1475" name="A look at possibilities to explore."/>
          <p:cNvSpPr txBox="1"/>
          <p:nvPr/>
        </p:nvSpPr>
        <p:spPr>
          <a:xfrm>
            <a:off x="524459" y="52139"/>
            <a:ext cx="16152777" cy="439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13000">
                <a:solidFill>
                  <a:srgbClr val="FFFFFF"/>
                </a:solidFill>
                <a:latin typeface="IBM Plex Sans"/>
                <a:ea typeface="IBM Plex Sans"/>
                <a:cs typeface="IBM Plex Sans"/>
                <a:sym typeface="IBM Plex Sans"/>
              </a:defRPr>
            </a:lvl1pPr>
          </a:lstStyle>
          <a:p>
            <a:r>
              <a:t>A look at possibilities to explore.</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7" name="Picture Placeholder" descr="Picture Placeholder"/>
          <p:cNvPicPr>
            <a:picLocks noChangeAspect="1"/>
          </p:cNvPicPr>
          <p:nvPr/>
        </p:nvPicPr>
        <p:blipFill>
          <a:blip r:embed="rId2"/>
          <a:stretch>
            <a:fillRect/>
          </a:stretch>
        </p:blipFill>
        <p:spPr>
          <a:xfrm>
            <a:off x="12192000" y="-1"/>
            <a:ext cx="12192000" cy="13716001"/>
          </a:xfrm>
          <a:prstGeom prst="rect">
            <a:avLst/>
          </a:prstGeom>
          <a:ln w="12700">
            <a:miter lim="400000"/>
          </a:ln>
        </p:spPr>
      </p:pic>
      <p:sp>
        <p:nvSpPr>
          <p:cNvPr id="1478" name="Text Placeholder 1"/>
          <p:cNvSpPr txBox="1">
            <a:spLocks noGrp="1"/>
          </p:cNvSpPr>
          <p:nvPr>
            <p:ph type="body" sz="quarter" idx="1"/>
          </p:nvPr>
        </p:nvSpPr>
        <p:spPr>
          <a:xfrm>
            <a:off x="585215" y="3367023"/>
            <a:ext cx="4901185" cy="8672577"/>
          </a:xfrm>
          <a:prstGeom prst="rect">
            <a:avLst/>
          </a:prstGeom>
        </p:spPr>
        <p:txBody>
          <a:bodyPr>
            <a:noAutofit/>
          </a:bodyPr>
          <a:lstStyle/>
          <a:p>
            <a:pPr>
              <a:defRPr>
                <a:latin typeface="IBM Plex Sans"/>
                <a:ea typeface="IBM Plex Sans"/>
                <a:cs typeface="IBM Plex Sans"/>
                <a:sym typeface="IBM Plex Sans"/>
              </a:defRPr>
            </a:pPr>
            <a:r>
              <a:t>Text goes here lorem ipsum dolor sit amet, consectetur adipiscing elit. Sed aliquet, arcu sed </a:t>
            </a:r>
            <a:r>
              <a:rPr b="1">
                <a:solidFill>
                  <a:srgbClr val="0F62FE"/>
                </a:solidFill>
              </a:rPr>
              <a:t>180% tincidunt </a:t>
            </a:r>
            <a:r>
              <a:t>tellus orci ullamcorper purus, eu sodales tellus berum quis magnate ntiorio.</a:t>
            </a:r>
          </a:p>
        </p:txBody>
      </p:sp>
      <p:sp>
        <p:nvSpPr>
          <p:cNvPr id="1479" name="Text Placeholder 2"/>
          <p:cNvSpPr>
            <a:spLocks noGrp="1"/>
          </p:cNvSpPr>
          <p:nvPr>
            <p:ph type="body" idx="21"/>
          </p:nvPr>
        </p:nvSpPr>
        <p:spPr>
          <a:xfrm>
            <a:off x="6693915" y="3359002"/>
            <a:ext cx="4901185" cy="867257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defTabSz="2438400">
              <a:lnSpc>
                <a:spcPct val="100000"/>
              </a:lnSpc>
              <a:spcBef>
                <a:spcPts val="800"/>
              </a:spcBef>
              <a:defRPr sz="2600" b="1"/>
            </a:pPr>
            <a:r>
              <a:t>Business problem</a:t>
            </a:r>
          </a:p>
          <a:p>
            <a:pPr defTabSz="2438400">
              <a:lnSpc>
                <a:spcPct val="100000"/>
              </a:lnSpc>
              <a:spcBef>
                <a:spcPts val="800"/>
              </a:spcBef>
              <a:defRPr sz="2600"/>
            </a:pPr>
            <a:r>
              <a:t>Fermentum core re conem </a:t>
            </a:r>
            <a:br/>
            <a:r>
              <a:t>id magnimus volupta tionem veniscillit abore, ipsandi tota </a:t>
            </a:r>
            <a:br/>
            <a:r>
              <a:t>se si autectiam quo to ommos debitio. Quiatem lani abo. Odit, nimusda esciis moluptatis est, omnis eat vendigento quunt volor apiciis suntiiscide eum.</a:t>
            </a:r>
          </a:p>
          <a:p>
            <a:pPr defTabSz="2438400">
              <a:lnSpc>
                <a:spcPct val="100000"/>
              </a:lnSpc>
              <a:spcBef>
                <a:spcPts val="800"/>
              </a:spcBef>
              <a:defRPr sz="2600"/>
            </a:pPr>
            <a:endParaRPr/>
          </a:p>
          <a:p>
            <a:pPr defTabSz="2438400">
              <a:lnSpc>
                <a:spcPct val="100000"/>
              </a:lnSpc>
              <a:spcBef>
                <a:spcPts val="800"/>
              </a:spcBef>
              <a:defRPr sz="2600" b="1"/>
            </a:pPr>
            <a:r>
              <a:t>Solution</a:t>
            </a:r>
          </a:p>
          <a:p>
            <a:pPr defTabSz="2438400">
              <a:lnSpc>
                <a:spcPct val="100000"/>
              </a:lnSpc>
              <a:spcBef>
                <a:spcPts val="800"/>
              </a:spcBef>
              <a:defRPr sz="2600"/>
            </a:pPr>
            <a:r>
              <a:t>Fermentum core re conem </a:t>
            </a:r>
            <a:br/>
            <a:r>
              <a:t>id magnimus volupta tionem veniscillit abore, ipsandi tota </a:t>
            </a:r>
            <a:br/>
            <a:r>
              <a:t>se si autectiam quo to ommos debitio. Quiatem lani abo. Odit, nimusda esciis moluptatis est, omnis eat vendigento quunt volor apiciis suntiiscide eum.</a:t>
            </a:r>
          </a:p>
        </p:txBody>
      </p:sp>
      <p:sp>
        <p:nvSpPr>
          <p:cNvPr id="1480" name="Slide Number Placeholder"/>
          <p:cNvSpPr txBox="1">
            <a:spLocks noGrp="1"/>
          </p:cNvSpPr>
          <p:nvPr>
            <p:ph type="sldNum" sz="quarter" idx="2"/>
          </p:nvPr>
        </p:nvSpPr>
        <p:spPr>
          <a:xfrm>
            <a:off x="23535499" y="12879006"/>
            <a:ext cx="238722" cy="22195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solidFill>
                  <a:srgbClr val="FFFFFF"/>
                </a:solidFill>
              </a:defRPr>
            </a:lvl1pPr>
          </a:lstStyle>
          <a:p>
            <a:fld id="{86CB4B4D-7CA3-9044-876B-883B54F8677D}" type="slidenum">
              <a:t>12</a:t>
            </a:fld>
            <a:endParaRPr/>
          </a:p>
        </p:txBody>
      </p:sp>
      <p:grpSp>
        <p:nvGrpSpPr>
          <p:cNvPr id="1525" name="Group 1"/>
          <p:cNvGrpSpPr/>
          <p:nvPr/>
        </p:nvGrpSpPr>
        <p:grpSpPr>
          <a:xfrm>
            <a:off x="-292614" y="-292947"/>
            <a:ext cx="24971255" cy="14305281"/>
            <a:chOff x="0" y="0"/>
            <a:chExt cx="24971254" cy="14305280"/>
          </a:xfrm>
        </p:grpSpPr>
        <p:grpSp>
          <p:nvGrpSpPr>
            <p:cNvPr id="1492" name="Group 59"/>
            <p:cNvGrpSpPr/>
            <p:nvPr/>
          </p:nvGrpSpPr>
          <p:grpSpPr>
            <a:xfrm>
              <a:off x="903906" y="-1"/>
              <a:ext cx="23164620" cy="243842"/>
              <a:chOff x="0" y="0"/>
              <a:chExt cx="23164618" cy="243840"/>
            </a:xfrm>
          </p:grpSpPr>
          <p:sp>
            <p:nvSpPr>
              <p:cNvPr id="1481"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482"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483"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484"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485"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486"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487"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488"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489"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490"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491"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1504" name="Group 60"/>
            <p:cNvGrpSpPr/>
            <p:nvPr/>
          </p:nvGrpSpPr>
          <p:grpSpPr>
            <a:xfrm>
              <a:off x="903906" y="14061440"/>
              <a:ext cx="23164620" cy="243841"/>
              <a:chOff x="0" y="0"/>
              <a:chExt cx="23164618" cy="243840"/>
            </a:xfrm>
          </p:grpSpPr>
          <p:sp>
            <p:nvSpPr>
              <p:cNvPr id="1493"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494"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495"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496"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497"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498"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499"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500"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501"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502"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503"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1514" name="Group 61"/>
            <p:cNvGrpSpPr/>
            <p:nvPr/>
          </p:nvGrpSpPr>
          <p:grpSpPr>
            <a:xfrm>
              <a:off x="-1" y="926930"/>
              <a:ext cx="243842" cy="12438551"/>
              <a:chOff x="0" y="0"/>
              <a:chExt cx="243840" cy="12438549"/>
            </a:xfrm>
          </p:grpSpPr>
          <p:sp>
            <p:nvSpPr>
              <p:cNvPr id="1505"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506"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507"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508"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509"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510"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511"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512"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513"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1524" name="Group 62"/>
            <p:cNvGrpSpPr/>
            <p:nvPr/>
          </p:nvGrpSpPr>
          <p:grpSpPr>
            <a:xfrm>
              <a:off x="24727414" y="926930"/>
              <a:ext cx="243841" cy="12435842"/>
              <a:chOff x="0" y="0"/>
              <a:chExt cx="243840" cy="12435840"/>
            </a:xfrm>
          </p:grpSpPr>
          <p:sp>
            <p:nvSpPr>
              <p:cNvPr id="1515"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516"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517"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518"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519"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520"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521"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522"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523"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grpSp>
        <p:nvGrpSpPr>
          <p:cNvPr id="1566" name="Group"/>
          <p:cNvGrpSpPr/>
          <p:nvPr/>
        </p:nvGrpSpPr>
        <p:grpSpPr>
          <a:xfrm>
            <a:off x="-292614" y="-292947"/>
            <a:ext cx="24971255" cy="14305281"/>
            <a:chOff x="0" y="0"/>
            <a:chExt cx="24971254" cy="14305280"/>
          </a:xfrm>
        </p:grpSpPr>
        <p:sp>
          <p:nvSpPr>
            <p:cNvPr id="1526" name="Straight Connector 92"/>
            <p:cNvSpPr/>
            <p:nvPr/>
          </p:nvSpPr>
          <p:spPr>
            <a:xfrm flipV="1">
              <a:off x="9039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27" name="Straight Connector 93"/>
            <p:cNvSpPr/>
            <p:nvPr/>
          </p:nvSpPr>
          <p:spPr>
            <a:xfrm flipV="1">
              <a:off x="57807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28" name="Straight Connector 94"/>
            <p:cNvSpPr/>
            <p:nvPr/>
          </p:nvSpPr>
          <p:spPr>
            <a:xfrm flipV="1">
              <a:off x="63903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29" name="Straight Connector 95"/>
            <p:cNvSpPr/>
            <p:nvPr/>
          </p:nvSpPr>
          <p:spPr>
            <a:xfrm flipV="1">
              <a:off x="6999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30" name="Straight Connector 96"/>
            <p:cNvSpPr/>
            <p:nvPr/>
          </p:nvSpPr>
          <p:spPr>
            <a:xfrm flipV="1">
              <a:off x="11876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31" name="Straight Connector 97"/>
            <p:cNvSpPr/>
            <p:nvPr/>
          </p:nvSpPr>
          <p:spPr>
            <a:xfrm flipV="1">
              <a:off x="124863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32" name="Straight Connector 98"/>
            <p:cNvSpPr/>
            <p:nvPr/>
          </p:nvSpPr>
          <p:spPr>
            <a:xfrm flipV="1">
              <a:off x="13095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33" name="Straight Connector 99"/>
            <p:cNvSpPr/>
            <p:nvPr/>
          </p:nvSpPr>
          <p:spPr>
            <a:xfrm flipV="1">
              <a:off x="17972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34" name="Straight Connector 100"/>
            <p:cNvSpPr/>
            <p:nvPr/>
          </p:nvSpPr>
          <p:spPr>
            <a:xfrm flipV="1">
              <a:off x="185823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35" name="Straight Connector 101"/>
            <p:cNvSpPr/>
            <p:nvPr/>
          </p:nvSpPr>
          <p:spPr>
            <a:xfrm flipV="1">
              <a:off x="191919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36" name="Straight Connector 102"/>
            <p:cNvSpPr/>
            <p:nvPr/>
          </p:nvSpPr>
          <p:spPr>
            <a:xfrm flipV="1">
              <a:off x="2406852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37" name="Straight Connector 81"/>
            <p:cNvSpPr/>
            <p:nvPr/>
          </p:nvSpPr>
          <p:spPr>
            <a:xfrm flipV="1">
              <a:off x="9039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38" name="Straight Connector 82"/>
            <p:cNvSpPr/>
            <p:nvPr/>
          </p:nvSpPr>
          <p:spPr>
            <a:xfrm flipV="1">
              <a:off x="57807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39" name="Straight Connector 83"/>
            <p:cNvSpPr/>
            <p:nvPr/>
          </p:nvSpPr>
          <p:spPr>
            <a:xfrm flipV="1">
              <a:off x="63903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40" name="Straight Connector 84"/>
            <p:cNvSpPr/>
            <p:nvPr/>
          </p:nvSpPr>
          <p:spPr>
            <a:xfrm flipV="1">
              <a:off x="6999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41" name="Straight Connector 85"/>
            <p:cNvSpPr/>
            <p:nvPr/>
          </p:nvSpPr>
          <p:spPr>
            <a:xfrm flipV="1">
              <a:off x="11876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42" name="Straight Connector 86"/>
            <p:cNvSpPr/>
            <p:nvPr/>
          </p:nvSpPr>
          <p:spPr>
            <a:xfrm flipV="1">
              <a:off x="124863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43" name="Straight Connector 87"/>
            <p:cNvSpPr/>
            <p:nvPr/>
          </p:nvSpPr>
          <p:spPr>
            <a:xfrm flipV="1">
              <a:off x="13095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44" name="Straight Connector 88"/>
            <p:cNvSpPr/>
            <p:nvPr/>
          </p:nvSpPr>
          <p:spPr>
            <a:xfrm flipV="1">
              <a:off x="17972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45" name="Straight Connector 89"/>
            <p:cNvSpPr/>
            <p:nvPr/>
          </p:nvSpPr>
          <p:spPr>
            <a:xfrm flipV="1">
              <a:off x="185823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46" name="Straight Connector 90"/>
            <p:cNvSpPr/>
            <p:nvPr/>
          </p:nvSpPr>
          <p:spPr>
            <a:xfrm flipV="1">
              <a:off x="191919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47" name="Straight Connector 91"/>
            <p:cNvSpPr/>
            <p:nvPr/>
          </p:nvSpPr>
          <p:spPr>
            <a:xfrm flipV="1">
              <a:off x="2406852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48" name="Straight Connector 72"/>
            <p:cNvSpPr/>
            <p:nvPr/>
          </p:nvSpPr>
          <p:spPr>
            <a:xfrm flipH="1">
              <a:off x="-1" y="2036402"/>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49" name="Straight Connector 73"/>
            <p:cNvSpPr/>
            <p:nvPr/>
          </p:nvSpPr>
          <p:spPr>
            <a:xfrm flipH="1">
              <a:off x="-1" y="373109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50" name="Straight Connector 74"/>
            <p:cNvSpPr/>
            <p:nvPr/>
          </p:nvSpPr>
          <p:spPr>
            <a:xfrm flipH="1">
              <a:off x="-1" y="543797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51" name="Straight Connector 75"/>
            <p:cNvSpPr/>
            <p:nvPr/>
          </p:nvSpPr>
          <p:spPr>
            <a:xfrm flipH="1">
              <a:off x="-1" y="714892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52" name="Straight Connector 76"/>
            <p:cNvSpPr/>
            <p:nvPr/>
          </p:nvSpPr>
          <p:spPr>
            <a:xfrm flipH="1">
              <a:off x="-1" y="885173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53" name="Straight Connector 77"/>
            <p:cNvSpPr/>
            <p:nvPr/>
          </p:nvSpPr>
          <p:spPr>
            <a:xfrm flipH="1">
              <a:off x="-1" y="1055861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54" name="Straight Connector 78"/>
            <p:cNvSpPr/>
            <p:nvPr/>
          </p:nvSpPr>
          <p:spPr>
            <a:xfrm flipH="1">
              <a:off x="-1" y="12277683"/>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55" name="Straight Connector 79"/>
            <p:cNvSpPr/>
            <p:nvPr/>
          </p:nvSpPr>
          <p:spPr>
            <a:xfrm flipH="1">
              <a:off x="-1" y="92693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56" name="Straight Connector 80"/>
            <p:cNvSpPr/>
            <p:nvPr/>
          </p:nvSpPr>
          <p:spPr>
            <a:xfrm flipH="1">
              <a:off x="-1" y="13365478"/>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57" name="Straight Connector 63"/>
            <p:cNvSpPr/>
            <p:nvPr/>
          </p:nvSpPr>
          <p:spPr>
            <a:xfrm flipH="1">
              <a:off x="24727414" y="2036402"/>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58" name="Straight Connector 64"/>
            <p:cNvSpPr/>
            <p:nvPr/>
          </p:nvSpPr>
          <p:spPr>
            <a:xfrm flipH="1">
              <a:off x="24727414" y="373109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59" name="Straight Connector 65"/>
            <p:cNvSpPr/>
            <p:nvPr/>
          </p:nvSpPr>
          <p:spPr>
            <a:xfrm flipH="1">
              <a:off x="24727414" y="543797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60" name="Straight Connector 66"/>
            <p:cNvSpPr/>
            <p:nvPr/>
          </p:nvSpPr>
          <p:spPr>
            <a:xfrm flipH="1">
              <a:off x="24727414" y="714485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61" name="Straight Connector 67"/>
            <p:cNvSpPr/>
            <p:nvPr/>
          </p:nvSpPr>
          <p:spPr>
            <a:xfrm flipH="1">
              <a:off x="24727414" y="885173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62" name="Straight Connector 68"/>
            <p:cNvSpPr/>
            <p:nvPr/>
          </p:nvSpPr>
          <p:spPr>
            <a:xfrm flipH="1">
              <a:off x="24727414" y="1055861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63" name="Straight Connector 69"/>
            <p:cNvSpPr/>
            <p:nvPr/>
          </p:nvSpPr>
          <p:spPr>
            <a:xfrm flipH="1">
              <a:off x="24727414" y="12277683"/>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64" name="Straight Connector 70"/>
            <p:cNvSpPr/>
            <p:nvPr/>
          </p:nvSpPr>
          <p:spPr>
            <a:xfrm flipH="1">
              <a:off x="24727414" y="92693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65" name="Straight Connector 71"/>
            <p:cNvSpPr/>
            <p:nvPr/>
          </p:nvSpPr>
          <p:spPr>
            <a:xfrm flipH="1">
              <a:off x="24727414" y="1336277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grpSp>
      <p:sp>
        <p:nvSpPr>
          <p:cNvPr id="1567" name="Case Study (1)"/>
          <p:cNvSpPr txBox="1"/>
          <p:nvPr/>
        </p:nvSpPr>
        <p:spPr>
          <a:xfrm>
            <a:off x="635000" y="406400"/>
            <a:ext cx="10972627" cy="12694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lgn="l" defTabSz="2438400">
              <a:lnSpc>
                <a:spcPct val="90000"/>
              </a:lnSpc>
              <a:defRPr sz="6400">
                <a:solidFill>
                  <a:srgbClr val="000000"/>
                </a:solidFill>
                <a:latin typeface="IBM Plex Sans"/>
                <a:ea typeface="IBM Plex Sans"/>
                <a:cs typeface="IBM Plex Sans"/>
                <a:sym typeface="IBM Plex Sans"/>
              </a:defRPr>
            </a:lvl1pPr>
          </a:lstStyle>
          <a:p>
            <a:r>
              <a:t>Case Study (1)</a:t>
            </a:r>
          </a:p>
        </p:txBody>
      </p:sp>
      <p:sp>
        <p:nvSpPr>
          <p:cNvPr id="1568" name="Star"/>
          <p:cNvSpPr/>
          <p:nvPr/>
        </p:nvSpPr>
        <p:spPr>
          <a:xfrm>
            <a:off x="19262729" y="343107"/>
            <a:ext cx="4185515" cy="41676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chemeClr val="accent5">
              <a:hueOff val="-82419"/>
              <a:satOff val="-9513"/>
              <a:lumOff val="-16343"/>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569" name="Note to CSMer…"/>
          <p:cNvSpPr txBox="1"/>
          <p:nvPr/>
        </p:nvSpPr>
        <p:spPr>
          <a:xfrm>
            <a:off x="19873614" y="1156937"/>
            <a:ext cx="3075763" cy="2540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defTabSz="457200">
              <a:defRPr b="1">
                <a:solidFill>
                  <a:srgbClr val="FFFFFF"/>
                </a:solidFill>
                <a:latin typeface="IBM Plex Sans"/>
                <a:ea typeface="IBM Plex Sans"/>
                <a:cs typeface="IBM Plex Sans"/>
                <a:sym typeface="IBM Plex Sans"/>
              </a:defRPr>
            </a:pPr>
            <a:r>
              <a:t>Note to CSMer</a:t>
            </a:r>
            <a:endParaRPr b="0"/>
          </a:p>
          <a:p>
            <a:pPr defTabSz="457200">
              <a:defRPr>
                <a:solidFill>
                  <a:srgbClr val="FFFFFF"/>
                </a:solidFill>
                <a:latin typeface="IBM Plex Sans"/>
                <a:ea typeface="IBM Plex Sans"/>
                <a:cs typeface="IBM Plex Sans"/>
                <a:sym typeface="IBM Plex Sans"/>
              </a:defRPr>
            </a:pPr>
            <a:r>
              <a:t>Add relevant slides to present additional opportunities for the client related to their entitlement.</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1" name="Text Placeholder 1"/>
          <p:cNvSpPr txBox="1">
            <a:spLocks noGrp="1"/>
          </p:cNvSpPr>
          <p:nvPr>
            <p:ph type="body" sz="quarter" idx="1"/>
          </p:nvPr>
        </p:nvSpPr>
        <p:spPr>
          <a:xfrm>
            <a:off x="585215" y="3365500"/>
            <a:ext cx="4901185" cy="8672577"/>
          </a:xfrm>
          <a:prstGeom prst="rect">
            <a:avLst/>
          </a:prstGeom>
        </p:spPr>
        <p:txBody>
          <a:bodyPr/>
          <a:lstStyle/>
          <a:p>
            <a:pPr>
              <a:defRPr>
                <a:latin typeface="IBM Plex Sans"/>
                <a:ea typeface="IBM Plex Sans"/>
                <a:cs typeface="IBM Plex Sans"/>
                <a:sym typeface="IBM Plex Sans"/>
              </a:defRPr>
            </a:pPr>
            <a:r>
              <a:t>Text goes here lorem ipsum dolor sit amet, consectetur adipiscing elit. Sed aliquet, arcu sed </a:t>
            </a:r>
            <a:r>
              <a:rPr b="1">
                <a:solidFill>
                  <a:srgbClr val="0F62FE"/>
                </a:solidFill>
              </a:rPr>
              <a:t>180% tincidunt </a:t>
            </a:r>
            <a:r>
              <a:t>tellus orci ullamcorper purus, eu sodales tellus berum quis magnate ntiorio.</a:t>
            </a:r>
          </a:p>
        </p:txBody>
      </p:sp>
      <p:sp>
        <p:nvSpPr>
          <p:cNvPr id="1572" name="Text Placeholder 2"/>
          <p:cNvSpPr>
            <a:spLocks noGrp="1"/>
          </p:cNvSpPr>
          <p:nvPr>
            <p:ph type="body" idx="21"/>
          </p:nvPr>
        </p:nvSpPr>
        <p:spPr>
          <a:xfrm>
            <a:off x="6693915" y="3354323"/>
            <a:ext cx="4901185" cy="867257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defTabSz="2438400">
              <a:lnSpc>
                <a:spcPct val="100000"/>
              </a:lnSpc>
              <a:spcBef>
                <a:spcPts val="800"/>
              </a:spcBef>
              <a:defRPr sz="2600" b="1"/>
            </a:pPr>
            <a:r>
              <a:t>Business problem</a:t>
            </a:r>
          </a:p>
          <a:p>
            <a:pPr defTabSz="2438400">
              <a:lnSpc>
                <a:spcPct val="100000"/>
              </a:lnSpc>
              <a:spcBef>
                <a:spcPts val="800"/>
              </a:spcBef>
              <a:defRPr sz="2600"/>
            </a:pPr>
            <a:r>
              <a:t>Fermentum core re conem </a:t>
            </a:r>
            <a:br/>
            <a:r>
              <a:t>id magnimus volupta tionem veniscillit abore, ipsandi tota </a:t>
            </a:r>
            <a:br/>
            <a:r>
              <a:t>se si autectiam quo to ommos debitio. Quiatem lani abo. Odit, nimusda esciis moluptatis est, omnis eat vendigento quunt volor apiciis suntiiscide eum.</a:t>
            </a:r>
          </a:p>
          <a:p>
            <a:pPr defTabSz="2438400">
              <a:lnSpc>
                <a:spcPct val="100000"/>
              </a:lnSpc>
              <a:spcBef>
                <a:spcPts val="800"/>
              </a:spcBef>
              <a:defRPr sz="2600"/>
            </a:pPr>
            <a:endParaRPr/>
          </a:p>
          <a:p>
            <a:pPr defTabSz="2438400">
              <a:lnSpc>
                <a:spcPct val="100000"/>
              </a:lnSpc>
              <a:spcBef>
                <a:spcPts val="800"/>
              </a:spcBef>
              <a:defRPr sz="2600" b="1"/>
            </a:pPr>
            <a:r>
              <a:t>Solution</a:t>
            </a:r>
          </a:p>
          <a:p>
            <a:pPr defTabSz="2438400">
              <a:lnSpc>
                <a:spcPct val="100000"/>
              </a:lnSpc>
              <a:spcBef>
                <a:spcPts val="800"/>
              </a:spcBef>
              <a:defRPr sz="2600"/>
            </a:pPr>
            <a:r>
              <a:t>Fermentum core re conem </a:t>
            </a:r>
            <a:br/>
            <a:r>
              <a:t>id magnimus volupta tionem veniscillit abore, ipsandi tota </a:t>
            </a:r>
            <a:br/>
            <a:r>
              <a:t>se si autectiam quo to ommos debitio. Quiatem lani abo. Odit, nimusda esciis moluptatis est, omnis eat vendigento quunt volor apiciis suntiiscide eum.</a:t>
            </a:r>
          </a:p>
        </p:txBody>
      </p:sp>
      <p:sp>
        <p:nvSpPr>
          <p:cNvPr id="1573" name="Text Placeholder 3"/>
          <p:cNvSpPr>
            <a:spLocks noGrp="1"/>
          </p:cNvSpPr>
          <p:nvPr>
            <p:ph type="body" idx="22"/>
          </p:nvPr>
        </p:nvSpPr>
        <p:spPr>
          <a:xfrm>
            <a:off x="12499847" y="3306572"/>
            <a:ext cx="11045953" cy="874572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330200" indent="-355345" defTabSz="1219215">
              <a:lnSpc>
                <a:spcPct val="100000"/>
              </a:lnSpc>
              <a:spcBef>
                <a:spcPts val="2900"/>
              </a:spcBef>
              <a:defRPr sz="6400"/>
            </a:pPr>
            <a:r>
              <a:t>“Us excepud igendamus </a:t>
            </a:r>
            <a:br/>
            <a:r>
              <a:t>et liquis apic totatemolori berum magnate ntiorio te omnis magnisit rem. Del </a:t>
            </a:r>
            <a:br/>
            <a:r>
              <a:t>mint quibus eleniet et optatem nonsecero.”</a:t>
            </a:r>
            <a:endParaRPr sz="2600"/>
          </a:p>
          <a:p>
            <a:pPr marL="330200" indent="-330200" defTabSz="1219215">
              <a:lnSpc>
                <a:spcPct val="100000"/>
              </a:lnSpc>
              <a:spcBef>
                <a:spcPts val="2900"/>
              </a:spcBef>
              <a:defRPr sz="2600"/>
            </a:pPr>
            <a:r>
              <a:t>	Volenda Sendent </a:t>
            </a:r>
            <a:br/>
            <a:r>
              <a:t>Quiatem Lani Abo</a:t>
            </a:r>
          </a:p>
        </p:txBody>
      </p:sp>
      <p:grpSp>
        <p:nvGrpSpPr>
          <p:cNvPr id="1618" name="Group 1"/>
          <p:cNvGrpSpPr/>
          <p:nvPr/>
        </p:nvGrpSpPr>
        <p:grpSpPr>
          <a:xfrm>
            <a:off x="-292614" y="-292947"/>
            <a:ext cx="24971255" cy="14305281"/>
            <a:chOff x="0" y="0"/>
            <a:chExt cx="24971254" cy="14305280"/>
          </a:xfrm>
        </p:grpSpPr>
        <p:grpSp>
          <p:nvGrpSpPr>
            <p:cNvPr id="1585" name="Group 59"/>
            <p:cNvGrpSpPr/>
            <p:nvPr/>
          </p:nvGrpSpPr>
          <p:grpSpPr>
            <a:xfrm>
              <a:off x="903906" y="-1"/>
              <a:ext cx="23164620" cy="243842"/>
              <a:chOff x="0" y="0"/>
              <a:chExt cx="23164618" cy="243840"/>
            </a:xfrm>
          </p:grpSpPr>
          <p:sp>
            <p:nvSpPr>
              <p:cNvPr id="1574"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575"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576"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577"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578"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579"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580"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581"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582"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583"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584"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1597" name="Group 60"/>
            <p:cNvGrpSpPr/>
            <p:nvPr/>
          </p:nvGrpSpPr>
          <p:grpSpPr>
            <a:xfrm>
              <a:off x="903906" y="14061440"/>
              <a:ext cx="23164620" cy="243841"/>
              <a:chOff x="0" y="0"/>
              <a:chExt cx="23164618" cy="243840"/>
            </a:xfrm>
          </p:grpSpPr>
          <p:sp>
            <p:nvSpPr>
              <p:cNvPr id="1586"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587"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588"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589"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590"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591"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592"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593"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594"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595"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596"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1607" name="Group 61"/>
            <p:cNvGrpSpPr/>
            <p:nvPr/>
          </p:nvGrpSpPr>
          <p:grpSpPr>
            <a:xfrm>
              <a:off x="-1" y="926930"/>
              <a:ext cx="243842" cy="12438551"/>
              <a:chOff x="0" y="0"/>
              <a:chExt cx="243840" cy="12438549"/>
            </a:xfrm>
          </p:grpSpPr>
          <p:sp>
            <p:nvSpPr>
              <p:cNvPr id="1598"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599"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600"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601"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602"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603"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604"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605"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606"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1617" name="Group 62"/>
            <p:cNvGrpSpPr/>
            <p:nvPr/>
          </p:nvGrpSpPr>
          <p:grpSpPr>
            <a:xfrm>
              <a:off x="24727414" y="926930"/>
              <a:ext cx="243841" cy="12435842"/>
              <a:chOff x="0" y="0"/>
              <a:chExt cx="243840" cy="12435840"/>
            </a:xfrm>
          </p:grpSpPr>
          <p:sp>
            <p:nvSpPr>
              <p:cNvPr id="1608"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609"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610"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611"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612"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613"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614"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615"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616"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grpSp>
        <p:nvGrpSpPr>
          <p:cNvPr id="1659" name="Group"/>
          <p:cNvGrpSpPr/>
          <p:nvPr/>
        </p:nvGrpSpPr>
        <p:grpSpPr>
          <a:xfrm>
            <a:off x="-292614" y="-292947"/>
            <a:ext cx="24971255" cy="14305281"/>
            <a:chOff x="0" y="0"/>
            <a:chExt cx="24971254" cy="14305280"/>
          </a:xfrm>
        </p:grpSpPr>
        <p:sp>
          <p:nvSpPr>
            <p:cNvPr id="1619" name="Straight Connector 92"/>
            <p:cNvSpPr/>
            <p:nvPr/>
          </p:nvSpPr>
          <p:spPr>
            <a:xfrm flipV="1">
              <a:off x="9039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20" name="Straight Connector 93"/>
            <p:cNvSpPr/>
            <p:nvPr/>
          </p:nvSpPr>
          <p:spPr>
            <a:xfrm flipV="1">
              <a:off x="57807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21" name="Straight Connector 94"/>
            <p:cNvSpPr/>
            <p:nvPr/>
          </p:nvSpPr>
          <p:spPr>
            <a:xfrm flipV="1">
              <a:off x="63903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22" name="Straight Connector 95"/>
            <p:cNvSpPr/>
            <p:nvPr/>
          </p:nvSpPr>
          <p:spPr>
            <a:xfrm flipV="1">
              <a:off x="6999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23" name="Straight Connector 96"/>
            <p:cNvSpPr/>
            <p:nvPr/>
          </p:nvSpPr>
          <p:spPr>
            <a:xfrm flipV="1">
              <a:off x="11876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24" name="Straight Connector 97"/>
            <p:cNvSpPr/>
            <p:nvPr/>
          </p:nvSpPr>
          <p:spPr>
            <a:xfrm flipV="1">
              <a:off x="124863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25" name="Straight Connector 98"/>
            <p:cNvSpPr/>
            <p:nvPr/>
          </p:nvSpPr>
          <p:spPr>
            <a:xfrm flipV="1">
              <a:off x="13095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26" name="Straight Connector 99"/>
            <p:cNvSpPr/>
            <p:nvPr/>
          </p:nvSpPr>
          <p:spPr>
            <a:xfrm flipV="1">
              <a:off x="17972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27" name="Straight Connector 100"/>
            <p:cNvSpPr/>
            <p:nvPr/>
          </p:nvSpPr>
          <p:spPr>
            <a:xfrm flipV="1">
              <a:off x="185823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28" name="Straight Connector 101"/>
            <p:cNvSpPr/>
            <p:nvPr/>
          </p:nvSpPr>
          <p:spPr>
            <a:xfrm flipV="1">
              <a:off x="191919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29" name="Straight Connector 102"/>
            <p:cNvSpPr/>
            <p:nvPr/>
          </p:nvSpPr>
          <p:spPr>
            <a:xfrm flipV="1">
              <a:off x="2406852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30" name="Straight Connector 81"/>
            <p:cNvSpPr/>
            <p:nvPr/>
          </p:nvSpPr>
          <p:spPr>
            <a:xfrm flipV="1">
              <a:off x="9039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31" name="Straight Connector 82"/>
            <p:cNvSpPr/>
            <p:nvPr/>
          </p:nvSpPr>
          <p:spPr>
            <a:xfrm flipV="1">
              <a:off x="57807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32" name="Straight Connector 83"/>
            <p:cNvSpPr/>
            <p:nvPr/>
          </p:nvSpPr>
          <p:spPr>
            <a:xfrm flipV="1">
              <a:off x="63903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33" name="Straight Connector 84"/>
            <p:cNvSpPr/>
            <p:nvPr/>
          </p:nvSpPr>
          <p:spPr>
            <a:xfrm flipV="1">
              <a:off x="6999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34" name="Straight Connector 85"/>
            <p:cNvSpPr/>
            <p:nvPr/>
          </p:nvSpPr>
          <p:spPr>
            <a:xfrm flipV="1">
              <a:off x="11876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35" name="Straight Connector 86"/>
            <p:cNvSpPr/>
            <p:nvPr/>
          </p:nvSpPr>
          <p:spPr>
            <a:xfrm flipV="1">
              <a:off x="124863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36" name="Straight Connector 87"/>
            <p:cNvSpPr/>
            <p:nvPr/>
          </p:nvSpPr>
          <p:spPr>
            <a:xfrm flipV="1">
              <a:off x="13095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37" name="Straight Connector 88"/>
            <p:cNvSpPr/>
            <p:nvPr/>
          </p:nvSpPr>
          <p:spPr>
            <a:xfrm flipV="1">
              <a:off x="17972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38" name="Straight Connector 89"/>
            <p:cNvSpPr/>
            <p:nvPr/>
          </p:nvSpPr>
          <p:spPr>
            <a:xfrm flipV="1">
              <a:off x="185823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39" name="Straight Connector 90"/>
            <p:cNvSpPr/>
            <p:nvPr/>
          </p:nvSpPr>
          <p:spPr>
            <a:xfrm flipV="1">
              <a:off x="191919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40" name="Straight Connector 91"/>
            <p:cNvSpPr/>
            <p:nvPr/>
          </p:nvSpPr>
          <p:spPr>
            <a:xfrm flipV="1">
              <a:off x="2406852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41" name="Straight Connector 72"/>
            <p:cNvSpPr/>
            <p:nvPr/>
          </p:nvSpPr>
          <p:spPr>
            <a:xfrm flipH="1">
              <a:off x="-1" y="2036402"/>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42" name="Straight Connector 73"/>
            <p:cNvSpPr/>
            <p:nvPr/>
          </p:nvSpPr>
          <p:spPr>
            <a:xfrm flipH="1">
              <a:off x="-1" y="373109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43" name="Straight Connector 74"/>
            <p:cNvSpPr/>
            <p:nvPr/>
          </p:nvSpPr>
          <p:spPr>
            <a:xfrm flipH="1">
              <a:off x="-1" y="543797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44" name="Straight Connector 75"/>
            <p:cNvSpPr/>
            <p:nvPr/>
          </p:nvSpPr>
          <p:spPr>
            <a:xfrm flipH="1">
              <a:off x="-1" y="714892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45" name="Straight Connector 76"/>
            <p:cNvSpPr/>
            <p:nvPr/>
          </p:nvSpPr>
          <p:spPr>
            <a:xfrm flipH="1">
              <a:off x="-1" y="885173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46" name="Straight Connector 77"/>
            <p:cNvSpPr/>
            <p:nvPr/>
          </p:nvSpPr>
          <p:spPr>
            <a:xfrm flipH="1">
              <a:off x="-1" y="1055861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47" name="Straight Connector 78"/>
            <p:cNvSpPr/>
            <p:nvPr/>
          </p:nvSpPr>
          <p:spPr>
            <a:xfrm flipH="1">
              <a:off x="-1" y="12277683"/>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48" name="Straight Connector 79"/>
            <p:cNvSpPr/>
            <p:nvPr/>
          </p:nvSpPr>
          <p:spPr>
            <a:xfrm flipH="1">
              <a:off x="-1" y="92693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49" name="Straight Connector 80"/>
            <p:cNvSpPr/>
            <p:nvPr/>
          </p:nvSpPr>
          <p:spPr>
            <a:xfrm flipH="1">
              <a:off x="-1" y="13365478"/>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50" name="Straight Connector 63"/>
            <p:cNvSpPr/>
            <p:nvPr/>
          </p:nvSpPr>
          <p:spPr>
            <a:xfrm flipH="1">
              <a:off x="24727414" y="2036402"/>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51" name="Straight Connector 64"/>
            <p:cNvSpPr/>
            <p:nvPr/>
          </p:nvSpPr>
          <p:spPr>
            <a:xfrm flipH="1">
              <a:off x="24727414" y="373109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52" name="Straight Connector 65"/>
            <p:cNvSpPr/>
            <p:nvPr/>
          </p:nvSpPr>
          <p:spPr>
            <a:xfrm flipH="1">
              <a:off x="24727414" y="543797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53" name="Straight Connector 66"/>
            <p:cNvSpPr/>
            <p:nvPr/>
          </p:nvSpPr>
          <p:spPr>
            <a:xfrm flipH="1">
              <a:off x="24727414" y="714485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54" name="Straight Connector 67"/>
            <p:cNvSpPr/>
            <p:nvPr/>
          </p:nvSpPr>
          <p:spPr>
            <a:xfrm flipH="1">
              <a:off x="24727414" y="885173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55" name="Straight Connector 68"/>
            <p:cNvSpPr/>
            <p:nvPr/>
          </p:nvSpPr>
          <p:spPr>
            <a:xfrm flipH="1">
              <a:off x="24727414" y="1055861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56" name="Straight Connector 69"/>
            <p:cNvSpPr/>
            <p:nvPr/>
          </p:nvSpPr>
          <p:spPr>
            <a:xfrm flipH="1">
              <a:off x="24727414" y="12277683"/>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57" name="Straight Connector 70"/>
            <p:cNvSpPr/>
            <p:nvPr/>
          </p:nvSpPr>
          <p:spPr>
            <a:xfrm flipH="1">
              <a:off x="24727414" y="92693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58" name="Straight Connector 71"/>
            <p:cNvSpPr/>
            <p:nvPr/>
          </p:nvSpPr>
          <p:spPr>
            <a:xfrm flipH="1">
              <a:off x="24727414" y="1336277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grpSp>
      <p:sp>
        <p:nvSpPr>
          <p:cNvPr id="1660" name="Case Study (2)"/>
          <p:cNvSpPr txBox="1"/>
          <p:nvPr/>
        </p:nvSpPr>
        <p:spPr>
          <a:xfrm>
            <a:off x="635000" y="406400"/>
            <a:ext cx="10972627" cy="12694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lgn="l" defTabSz="2438400">
              <a:lnSpc>
                <a:spcPct val="90000"/>
              </a:lnSpc>
              <a:defRPr sz="6400">
                <a:solidFill>
                  <a:srgbClr val="000000"/>
                </a:solidFill>
                <a:latin typeface="IBM Plex Sans"/>
                <a:ea typeface="IBM Plex Sans"/>
                <a:cs typeface="IBM Plex Sans"/>
                <a:sym typeface="IBM Plex Sans"/>
              </a:defRPr>
            </a:lvl1pPr>
          </a:lstStyle>
          <a:p>
            <a:r>
              <a:t>Case Study (2)</a:t>
            </a:r>
          </a:p>
        </p:txBody>
      </p:sp>
      <p:sp>
        <p:nvSpPr>
          <p:cNvPr id="1661" name="Star"/>
          <p:cNvSpPr/>
          <p:nvPr/>
        </p:nvSpPr>
        <p:spPr>
          <a:xfrm>
            <a:off x="19262729" y="343107"/>
            <a:ext cx="4185515" cy="41676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chemeClr val="accent5">
              <a:hueOff val="-82419"/>
              <a:satOff val="-9513"/>
              <a:lumOff val="-16343"/>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662" name="Note to CSMer…"/>
          <p:cNvSpPr txBox="1"/>
          <p:nvPr/>
        </p:nvSpPr>
        <p:spPr>
          <a:xfrm>
            <a:off x="19873614" y="1156937"/>
            <a:ext cx="3075763" cy="2540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defTabSz="457200">
              <a:defRPr b="1">
                <a:solidFill>
                  <a:srgbClr val="FFFFFF"/>
                </a:solidFill>
                <a:latin typeface="IBM Plex Sans"/>
                <a:ea typeface="IBM Plex Sans"/>
                <a:cs typeface="IBM Plex Sans"/>
                <a:sym typeface="IBM Plex Sans"/>
              </a:defRPr>
            </a:pPr>
            <a:r>
              <a:t>Note to CSMer</a:t>
            </a:r>
            <a:endParaRPr b="0"/>
          </a:p>
          <a:p>
            <a:pPr defTabSz="457200">
              <a:defRPr>
                <a:solidFill>
                  <a:srgbClr val="FFFFFF"/>
                </a:solidFill>
                <a:latin typeface="IBM Plex Sans"/>
                <a:ea typeface="IBM Plex Sans"/>
                <a:cs typeface="IBM Plex Sans"/>
                <a:sym typeface="IBM Plex Sans"/>
              </a:defRPr>
            </a:pPr>
            <a:r>
              <a:t>Add relevant slides to present additional opportunities for the client related to their entitlement.</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08" name="Group 1"/>
          <p:cNvGrpSpPr/>
          <p:nvPr/>
        </p:nvGrpSpPr>
        <p:grpSpPr>
          <a:xfrm>
            <a:off x="-292614" y="-292947"/>
            <a:ext cx="24971255" cy="14305281"/>
            <a:chOff x="0" y="0"/>
            <a:chExt cx="24971254" cy="14305280"/>
          </a:xfrm>
        </p:grpSpPr>
        <p:grpSp>
          <p:nvGrpSpPr>
            <p:cNvPr id="1675" name="Group 59"/>
            <p:cNvGrpSpPr/>
            <p:nvPr/>
          </p:nvGrpSpPr>
          <p:grpSpPr>
            <a:xfrm>
              <a:off x="903906" y="-1"/>
              <a:ext cx="23164620" cy="243842"/>
              <a:chOff x="0" y="0"/>
              <a:chExt cx="23164618" cy="243840"/>
            </a:xfrm>
          </p:grpSpPr>
          <p:sp>
            <p:nvSpPr>
              <p:cNvPr id="1664"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665"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666"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667"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668"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669"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670"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671"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672"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673"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674"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1687" name="Group 60"/>
            <p:cNvGrpSpPr/>
            <p:nvPr/>
          </p:nvGrpSpPr>
          <p:grpSpPr>
            <a:xfrm>
              <a:off x="903906" y="14061440"/>
              <a:ext cx="23164620" cy="243841"/>
              <a:chOff x="0" y="0"/>
              <a:chExt cx="23164618" cy="243840"/>
            </a:xfrm>
          </p:grpSpPr>
          <p:sp>
            <p:nvSpPr>
              <p:cNvPr id="1676"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677"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678"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679"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680"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681"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682"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683"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684"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685"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686"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1697" name="Group 61"/>
            <p:cNvGrpSpPr/>
            <p:nvPr/>
          </p:nvGrpSpPr>
          <p:grpSpPr>
            <a:xfrm>
              <a:off x="-1" y="926930"/>
              <a:ext cx="243842" cy="12438551"/>
              <a:chOff x="0" y="0"/>
              <a:chExt cx="243840" cy="12438549"/>
            </a:xfrm>
          </p:grpSpPr>
          <p:sp>
            <p:nvSpPr>
              <p:cNvPr id="1688"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689"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690"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691"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692"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693"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694"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695"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696"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1707" name="Group 62"/>
            <p:cNvGrpSpPr/>
            <p:nvPr/>
          </p:nvGrpSpPr>
          <p:grpSpPr>
            <a:xfrm>
              <a:off x="24727414" y="926930"/>
              <a:ext cx="243841" cy="12435842"/>
              <a:chOff x="0" y="0"/>
              <a:chExt cx="243840" cy="12435840"/>
            </a:xfrm>
          </p:grpSpPr>
          <p:sp>
            <p:nvSpPr>
              <p:cNvPr id="1698"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699"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700"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701"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702"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703"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704"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705"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706"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grpSp>
        <p:nvGrpSpPr>
          <p:cNvPr id="1749" name="Group"/>
          <p:cNvGrpSpPr/>
          <p:nvPr/>
        </p:nvGrpSpPr>
        <p:grpSpPr>
          <a:xfrm>
            <a:off x="-292614" y="-292947"/>
            <a:ext cx="24971255" cy="14305281"/>
            <a:chOff x="0" y="0"/>
            <a:chExt cx="24971254" cy="14305280"/>
          </a:xfrm>
        </p:grpSpPr>
        <p:sp>
          <p:nvSpPr>
            <p:cNvPr id="1709" name="Straight Connector 92"/>
            <p:cNvSpPr/>
            <p:nvPr/>
          </p:nvSpPr>
          <p:spPr>
            <a:xfrm flipV="1">
              <a:off x="9039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710" name="Straight Connector 93"/>
            <p:cNvSpPr/>
            <p:nvPr/>
          </p:nvSpPr>
          <p:spPr>
            <a:xfrm flipV="1">
              <a:off x="57807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711" name="Straight Connector 94"/>
            <p:cNvSpPr/>
            <p:nvPr/>
          </p:nvSpPr>
          <p:spPr>
            <a:xfrm flipV="1">
              <a:off x="63903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712" name="Straight Connector 95"/>
            <p:cNvSpPr/>
            <p:nvPr/>
          </p:nvSpPr>
          <p:spPr>
            <a:xfrm flipV="1">
              <a:off x="6999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713" name="Straight Connector 96"/>
            <p:cNvSpPr/>
            <p:nvPr/>
          </p:nvSpPr>
          <p:spPr>
            <a:xfrm flipV="1">
              <a:off x="11876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714" name="Straight Connector 97"/>
            <p:cNvSpPr/>
            <p:nvPr/>
          </p:nvSpPr>
          <p:spPr>
            <a:xfrm flipV="1">
              <a:off x="124863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715" name="Straight Connector 98"/>
            <p:cNvSpPr/>
            <p:nvPr/>
          </p:nvSpPr>
          <p:spPr>
            <a:xfrm flipV="1">
              <a:off x="13095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716" name="Straight Connector 99"/>
            <p:cNvSpPr/>
            <p:nvPr/>
          </p:nvSpPr>
          <p:spPr>
            <a:xfrm flipV="1">
              <a:off x="17972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717" name="Straight Connector 100"/>
            <p:cNvSpPr/>
            <p:nvPr/>
          </p:nvSpPr>
          <p:spPr>
            <a:xfrm flipV="1">
              <a:off x="185823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718" name="Straight Connector 101"/>
            <p:cNvSpPr/>
            <p:nvPr/>
          </p:nvSpPr>
          <p:spPr>
            <a:xfrm flipV="1">
              <a:off x="191919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719" name="Straight Connector 102"/>
            <p:cNvSpPr/>
            <p:nvPr/>
          </p:nvSpPr>
          <p:spPr>
            <a:xfrm flipV="1">
              <a:off x="2406852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720" name="Straight Connector 81"/>
            <p:cNvSpPr/>
            <p:nvPr/>
          </p:nvSpPr>
          <p:spPr>
            <a:xfrm flipV="1">
              <a:off x="9039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721" name="Straight Connector 82"/>
            <p:cNvSpPr/>
            <p:nvPr/>
          </p:nvSpPr>
          <p:spPr>
            <a:xfrm flipV="1">
              <a:off x="57807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722" name="Straight Connector 83"/>
            <p:cNvSpPr/>
            <p:nvPr/>
          </p:nvSpPr>
          <p:spPr>
            <a:xfrm flipV="1">
              <a:off x="63903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723" name="Straight Connector 84"/>
            <p:cNvSpPr/>
            <p:nvPr/>
          </p:nvSpPr>
          <p:spPr>
            <a:xfrm flipV="1">
              <a:off x="6999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724" name="Straight Connector 85"/>
            <p:cNvSpPr/>
            <p:nvPr/>
          </p:nvSpPr>
          <p:spPr>
            <a:xfrm flipV="1">
              <a:off x="11876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725" name="Straight Connector 86"/>
            <p:cNvSpPr/>
            <p:nvPr/>
          </p:nvSpPr>
          <p:spPr>
            <a:xfrm flipV="1">
              <a:off x="124863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726" name="Straight Connector 87"/>
            <p:cNvSpPr/>
            <p:nvPr/>
          </p:nvSpPr>
          <p:spPr>
            <a:xfrm flipV="1">
              <a:off x="13095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727" name="Straight Connector 88"/>
            <p:cNvSpPr/>
            <p:nvPr/>
          </p:nvSpPr>
          <p:spPr>
            <a:xfrm flipV="1">
              <a:off x="17972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728" name="Straight Connector 89"/>
            <p:cNvSpPr/>
            <p:nvPr/>
          </p:nvSpPr>
          <p:spPr>
            <a:xfrm flipV="1">
              <a:off x="185823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729" name="Straight Connector 90"/>
            <p:cNvSpPr/>
            <p:nvPr/>
          </p:nvSpPr>
          <p:spPr>
            <a:xfrm flipV="1">
              <a:off x="191919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730" name="Straight Connector 91"/>
            <p:cNvSpPr/>
            <p:nvPr/>
          </p:nvSpPr>
          <p:spPr>
            <a:xfrm flipV="1">
              <a:off x="2406852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731" name="Straight Connector 72"/>
            <p:cNvSpPr/>
            <p:nvPr/>
          </p:nvSpPr>
          <p:spPr>
            <a:xfrm flipH="1">
              <a:off x="-1" y="2036402"/>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732" name="Straight Connector 73"/>
            <p:cNvSpPr/>
            <p:nvPr/>
          </p:nvSpPr>
          <p:spPr>
            <a:xfrm flipH="1">
              <a:off x="-1" y="373109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733" name="Straight Connector 74"/>
            <p:cNvSpPr/>
            <p:nvPr/>
          </p:nvSpPr>
          <p:spPr>
            <a:xfrm flipH="1">
              <a:off x="-1" y="543797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734" name="Straight Connector 75"/>
            <p:cNvSpPr/>
            <p:nvPr/>
          </p:nvSpPr>
          <p:spPr>
            <a:xfrm flipH="1">
              <a:off x="-1" y="714892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735" name="Straight Connector 76"/>
            <p:cNvSpPr/>
            <p:nvPr/>
          </p:nvSpPr>
          <p:spPr>
            <a:xfrm flipH="1">
              <a:off x="-1" y="885173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736" name="Straight Connector 77"/>
            <p:cNvSpPr/>
            <p:nvPr/>
          </p:nvSpPr>
          <p:spPr>
            <a:xfrm flipH="1">
              <a:off x="-1" y="1055861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737" name="Straight Connector 78"/>
            <p:cNvSpPr/>
            <p:nvPr/>
          </p:nvSpPr>
          <p:spPr>
            <a:xfrm flipH="1">
              <a:off x="-1" y="12277683"/>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738" name="Straight Connector 79"/>
            <p:cNvSpPr/>
            <p:nvPr/>
          </p:nvSpPr>
          <p:spPr>
            <a:xfrm flipH="1">
              <a:off x="-1" y="92693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739" name="Straight Connector 80"/>
            <p:cNvSpPr/>
            <p:nvPr/>
          </p:nvSpPr>
          <p:spPr>
            <a:xfrm flipH="1">
              <a:off x="-1" y="13365478"/>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740" name="Straight Connector 63"/>
            <p:cNvSpPr/>
            <p:nvPr/>
          </p:nvSpPr>
          <p:spPr>
            <a:xfrm flipH="1">
              <a:off x="24727414" y="2036402"/>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741" name="Straight Connector 64"/>
            <p:cNvSpPr/>
            <p:nvPr/>
          </p:nvSpPr>
          <p:spPr>
            <a:xfrm flipH="1">
              <a:off x="24727414" y="373109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742" name="Straight Connector 65"/>
            <p:cNvSpPr/>
            <p:nvPr/>
          </p:nvSpPr>
          <p:spPr>
            <a:xfrm flipH="1">
              <a:off x="24727414" y="543797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743" name="Straight Connector 66"/>
            <p:cNvSpPr/>
            <p:nvPr/>
          </p:nvSpPr>
          <p:spPr>
            <a:xfrm flipH="1">
              <a:off x="24727414" y="714485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744" name="Straight Connector 67"/>
            <p:cNvSpPr/>
            <p:nvPr/>
          </p:nvSpPr>
          <p:spPr>
            <a:xfrm flipH="1">
              <a:off x="24727414" y="885173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745" name="Straight Connector 68"/>
            <p:cNvSpPr/>
            <p:nvPr/>
          </p:nvSpPr>
          <p:spPr>
            <a:xfrm flipH="1">
              <a:off x="24727414" y="1055861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746" name="Straight Connector 69"/>
            <p:cNvSpPr/>
            <p:nvPr/>
          </p:nvSpPr>
          <p:spPr>
            <a:xfrm flipH="1">
              <a:off x="24727414" y="12277683"/>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747" name="Straight Connector 70"/>
            <p:cNvSpPr/>
            <p:nvPr/>
          </p:nvSpPr>
          <p:spPr>
            <a:xfrm flipH="1">
              <a:off x="24727414" y="92693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748" name="Straight Connector 71"/>
            <p:cNvSpPr/>
            <p:nvPr/>
          </p:nvSpPr>
          <p:spPr>
            <a:xfrm flipH="1">
              <a:off x="24727414" y="1336277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grpSp>
      <p:sp>
        <p:nvSpPr>
          <p:cNvPr id="1750" name="Next steps:"/>
          <p:cNvSpPr txBox="1"/>
          <p:nvPr/>
        </p:nvSpPr>
        <p:spPr>
          <a:xfrm>
            <a:off x="524459" y="52139"/>
            <a:ext cx="17704757" cy="2247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13000">
                <a:solidFill>
                  <a:srgbClr val="FFFFFF"/>
                </a:solidFill>
                <a:latin typeface="IBM Plex Sans"/>
                <a:ea typeface="IBM Plex Sans"/>
                <a:cs typeface="IBM Plex Sans"/>
                <a:sym typeface="IBM Plex Sans"/>
              </a:defRPr>
            </a:lvl1pPr>
          </a:lstStyle>
          <a:p>
            <a:r>
              <a:t>Next steps:</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15</a:t>
            </a:fld>
            <a:endParaRPr/>
          </a:p>
        </p:txBody>
      </p:sp>
      <p:sp>
        <p:nvSpPr>
          <p:cNvPr id="1753" name="Line"/>
          <p:cNvSpPr/>
          <p:nvPr/>
        </p:nvSpPr>
        <p:spPr>
          <a:xfrm>
            <a:off x="765578" y="14359841"/>
            <a:ext cx="22512239" cy="1"/>
          </a:xfrm>
          <a:prstGeom prst="line">
            <a:avLst/>
          </a:prstGeom>
          <a:ln w="25400">
            <a:solidFill>
              <a:srgbClr val="D5D5D5"/>
            </a:solidFill>
            <a:miter lim="400000"/>
          </a:ln>
        </p:spPr>
        <p:txBody>
          <a:bodyPr lIns="50800" tIns="50800" rIns="50800" bIns="50800" anchor="ctr"/>
          <a:lstStyle/>
          <a:p>
            <a:endParaRPr/>
          </a:p>
        </p:txBody>
      </p:sp>
      <p:graphicFrame>
        <p:nvGraphicFramePr>
          <p:cNvPr id="1754" name="Content Placeholder"/>
          <p:cNvGraphicFramePr/>
          <p:nvPr/>
        </p:nvGraphicFramePr>
        <p:xfrm>
          <a:off x="635000" y="3487561"/>
          <a:ext cx="17019762" cy="4521517"/>
        </p:xfrm>
        <a:graphic>
          <a:graphicData uri="http://schemas.openxmlformats.org/drawingml/2006/table">
            <a:tbl>
              <a:tblPr firstRow="1">
                <a:tableStyleId>{4C3C2611-4C71-4FC5-86AE-919BDF0F9419}</a:tableStyleId>
              </a:tblPr>
              <a:tblGrid>
                <a:gridCol w="6387771">
                  <a:extLst>
                    <a:ext uri="{9D8B030D-6E8A-4147-A177-3AD203B41FA5}">
                      <a16:colId xmlns:a16="http://schemas.microsoft.com/office/drawing/2014/main" val="20000"/>
                    </a:ext>
                  </a:extLst>
                </a:gridCol>
                <a:gridCol w="3305526">
                  <a:extLst>
                    <a:ext uri="{9D8B030D-6E8A-4147-A177-3AD203B41FA5}">
                      <a16:colId xmlns:a16="http://schemas.microsoft.com/office/drawing/2014/main" val="20001"/>
                    </a:ext>
                  </a:extLst>
                </a:gridCol>
                <a:gridCol w="7326465">
                  <a:extLst>
                    <a:ext uri="{9D8B030D-6E8A-4147-A177-3AD203B41FA5}">
                      <a16:colId xmlns:a16="http://schemas.microsoft.com/office/drawing/2014/main" val="20002"/>
                    </a:ext>
                  </a:extLst>
                </a:gridCol>
              </a:tblGrid>
              <a:tr h="808037">
                <a:tc>
                  <a:txBody>
                    <a:bodyPr/>
                    <a:lstStyle/>
                    <a:p>
                      <a:pPr algn="l" defTabSz="2438400">
                        <a:spcBef>
                          <a:spcPts val="1200"/>
                        </a:spcBef>
                        <a:defRPr sz="1800" b="0"/>
                      </a:pPr>
                      <a:r>
                        <a:rPr sz="2800" b="1">
                          <a:solidFill>
                            <a:srgbClr val="FFFFFF"/>
                          </a:solidFill>
                          <a:latin typeface="IBM Plex Sans"/>
                          <a:ea typeface="IBM Plex Sans"/>
                          <a:cs typeface="IBM Plex Sans"/>
                          <a:sym typeface="IBM Plex Sans"/>
                        </a:rPr>
                        <a:t>Steps</a:t>
                      </a:r>
                    </a:p>
                  </a:txBody>
                  <a:tcPr marL="165100" marR="165100" marT="165100" marB="1651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0F62FE"/>
                    </a:solidFill>
                  </a:tcPr>
                </a:tc>
                <a:tc>
                  <a:txBody>
                    <a:bodyPr/>
                    <a:lstStyle/>
                    <a:p>
                      <a:pPr algn="l" defTabSz="2438400">
                        <a:spcBef>
                          <a:spcPts val="1200"/>
                        </a:spcBef>
                        <a:defRPr sz="1800" b="0"/>
                      </a:pPr>
                      <a:r>
                        <a:rPr sz="2800" b="1">
                          <a:solidFill>
                            <a:srgbClr val="FFFFFF"/>
                          </a:solidFill>
                          <a:latin typeface="IBM Plex Sans"/>
                          <a:ea typeface="IBM Plex Sans"/>
                          <a:cs typeface="IBM Plex Sans"/>
                          <a:sym typeface="IBM Plex Sans"/>
                        </a:rPr>
                        <a:t>Owner</a:t>
                      </a:r>
                    </a:p>
                  </a:txBody>
                  <a:tcPr marL="165100" marR="165100" marT="165100" marB="1651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0F62FE"/>
                    </a:solidFill>
                  </a:tcPr>
                </a:tc>
                <a:tc>
                  <a:txBody>
                    <a:bodyPr/>
                    <a:lstStyle/>
                    <a:p>
                      <a:pPr algn="l" defTabSz="2438400">
                        <a:spcBef>
                          <a:spcPts val="1200"/>
                        </a:spcBef>
                        <a:defRPr sz="1800" b="0"/>
                      </a:pPr>
                      <a:r>
                        <a:rPr sz="2800" b="1">
                          <a:solidFill>
                            <a:srgbClr val="FFFFFF"/>
                          </a:solidFill>
                          <a:latin typeface="IBM Plex Sans"/>
                          <a:ea typeface="IBM Plex Sans"/>
                          <a:cs typeface="IBM Plex Sans"/>
                          <a:sym typeface="IBM Plex Sans"/>
                        </a:rPr>
                        <a:t>Estimated deadline</a:t>
                      </a:r>
                    </a:p>
                  </a:txBody>
                  <a:tcPr marL="165100" marR="165100" marT="165100" marB="1651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0F62FE"/>
                    </a:solidFill>
                  </a:tcPr>
                </a:tc>
                <a:extLst>
                  <a:ext uri="{0D108BD9-81ED-4DB2-BD59-A6C34878D82A}">
                    <a16:rowId xmlns:a16="http://schemas.microsoft.com/office/drawing/2014/main" val="10000"/>
                  </a:ext>
                </a:extLst>
              </a:tr>
              <a:tr h="787400">
                <a:tc>
                  <a:txBody>
                    <a:bodyPr/>
                    <a:lstStyle/>
                    <a:p>
                      <a:pPr algn="l" defTabSz="2438400">
                        <a:spcBef>
                          <a:spcPts val="1200"/>
                        </a:spcBef>
                        <a:defRPr sz="1800"/>
                      </a:pPr>
                      <a:r>
                        <a:rPr sz="2800">
                          <a:latin typeface="IBM Plex Sans"/>
                          <a:ea typeface="IBM Plex Sans"/>
                          <a:cs typeface="IBM Plex Sans"/>
                          <a:sym typeface="IBM Plex Sans"/>
                        </a:rPr>
                        <a:t>[Step]</a:t>
                      </a: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1200"/>
                        </a:spcBef>
                        <a:defRPr sz="1800"/>
                      </a:pPr>
                      <a:r>
                        <a:rPr sz="2800">
                          <a:latin typeface="IBM Plex Sans"/>
                          <a:ea typeface="IBM Plex Sans"/>
                          <a:cs typeface="IBM Plex Sans"/>
                          <a:sym typeface="IBM Plex Sans"/>
                        </a:rPr>
                        <a:t>[Owner]</a:t>
                      </a: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1200"/>
                        </a:spcBef>
                        <a:defRPr sz="1800"/>
                      </a:pPr>
                      <a:r>
                        <a:rPr sz="2800">
                          <a:latin typeface="IBM Plex Sans"/>
                          <a:ea typeface="IBM Plex Sans"/>
                          <a:cs typeface="IBM Plex Sans"/>
                          <a:sym typeface="IBM Plex Sans"/>
                        </a:rPr>
                        <a:t>[Estimated deadline]</a:t>
                      </a: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extLst>
                  <a:ext uri="{0D108BD9-81ED-4DB2-BD59-A6C34878D82A}">
                    <a16:rowId xmlns:a16="http://schemas.microsoft.com/office/drawing/2014/main" val="10001"/>
                  </a:ext>
                </a:extLst>
              </a:tr>
              <a:tr h="723900">
                <a:tc>
                  <a:txBody>
                    <a:bodyPr/>
                    <a:lstStyle/>
                    <a:p>
                      <a:pPr algn="l" defTabSz="2438400">
                        <a:spcBef>
                          <a:spcPts val="1200"/>
                        </a:spcBef>
                        <a:defRPr sz="2400">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800" b="1">
                          <a:latin typeface="Arial"/>
                          <a:ea typeface="Arial"/>
                          <a:cs typeface="Arial"/>
                          <a:sym typeface="Arial"/>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800" b="1">
                          <a:latin typeface="Arial"/>
                          <a:ea typeface="Arial"/>
                          <a:cs typeface="Arial"/>
                          <a:sym typeface="Arial"/>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extLst>
                  <a:ext uri="{0D108BD9-81ED-4DB2-BD59-A6C34878D82A}">
                    <a16:rowId xmlns:a16="http://schemas.microsoft.com/office/drawing/2014/main" val="10002"/>
                  </a:ext>
                </a:extLst>
              </a:tr>
              <a:tr h="712266">
                <a:tc>
                  <a:txBody>
                    <a:bodyPr/>
                    <a:lstStyle/>
                    <a:p>
                      <a:pPr algn="l" defTabSz="2438400">
                        <a:spcBef>
                          <a:spcPts val="2200"/>
                        </a:spcBef>
                        <a:defRPr sz="2800" b="1">
                          <a:latin typeface="Arial"/>
                          <a:ea typeface="Arial"/>
                          <a:cs typeface="Arial"/>
                          <a:sym typeface="Arial"/>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800" b="1">
                          <a:latin typeface="Arial"/>
                          <a:ea typeface="Arial"/>
                          <a:cs typeface="Arial"/>
                          <a:sym typeface="Arial"/>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800" b="1">
                          <a:latin typeface="Arial"/>
                          <a:ea typeface="Arial"/>
                          <a:cs typeface="Arial"/>
                          <a:sym typeface="Arial"/>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extLst>
                  <a:ext uri="{0D108BD9-81ED-4DB2-BD59-A6C34878D82A}">
                    <a16:rowId xmlns:a16="http://schemas.microsoft.com/office/drawing/2014/main" val="10003"/>
                  </a:ext>
                </a:extLst>
              </a:tr>
              <a:tr h="712266">
                <a:tc>
                  <a:txBody>
                    <a:bodyPr/>
                    <a:lstStyle/>
                    <a:p>
                      <a:pPr algn="l" defTabSz="2438400">
                        <a:spcBef>
                          <a:spcPts val="2200"/>
                        </a:spcBef>
                        <a:defRPr sz="2800" b="1">
                          <a:latin typeface="Arial"/>
                          <a:ea typeface="Arial"/>
                          <a:cs typeface="Arial"/>
                          <a:sym typeface="Arial"/>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800" b="1">
                          <a:latin typeface="Arial"/>
                          <a:ea typeface="Arial"/>
                          <a:cs typeface="Arial"/>
                          <a:sym typeface="Arial"/>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800" b="1">
                          <a:latin typeface="Arial"/>
                          <a:ea typeface="Arial"/>
                          <a:cs typeface="Arial"/>
                          <a:sym typeface="Arial"/>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extLst>
                  <a:ext uri="{0D108BD9-81ED-4DB2-BD59-A6C34878D82A}">
                    <a16:rowId xmlns:a16="http://schemas.microsoft.com/office/drawing/2014/main" val="10004"/>
                  </a:ext>
                </a:extLst>
              </a:tr>
              <a:tr h="712266">
                <a:tc>
                  <a:txBody>
                    <a:bodyPr/>
                    <a:lstStyle/>
                    <a:p>
                      <a:pPr algn="l" defTabSz="2438400">
                        <a:spcBef>
                          <a:spcPts val="2200"/>
                        </a:spcBef>
                        <a:defRPr sz="2800" b="1">
                          <a:latin typeface="Arial"/>
                          <a:ea typeface="Arial"/>
                          <a:cs typeface="Arial"/>
                          <a:sym typeface="Arial"/>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800" b="1">
                          <a:latin typeface="Arial"/>
                          <a:ea typeface="Arial"/>
                          <a:cs typeface="Arial"/>
                          <a:sym typeface="Arial"/>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800" b="1">
                          <a:latin typeface="Arial"/>
                          <a:ea typeface="Arial"/>
                          <a:cs typeface="Arial"/>
                          <a:sym typeface="Arial"/>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extLst>
                  <a:ext uri="{0D108BD9-81ED-4DB2-BD59-A6C34878D82A}">
                    <a16:rowId xmlns:a16="http://schemas.microsoft.com/office/drawing/2014/main" val="10005"/>
                  </a:ext>
                </a:extLst>
              </a:tr>
            </a:tbl>
          </a:graphicData>
        </a:graphic>
      </p:graphicFrame>
      <p:sp>
        <p:nvSpPr>
          <p:cNvPr id="1755" name="Next steps"/>
          <p:cNvSpPr txBox="1"/>
          <p:nvPr/>
        </p:nvSpPr>
        <p:spPr>
          <a:xfrm>
            <a:off x="635000" y="406400"/>
            <a:ext cx="23084537" cy="12694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lgn="l" defTabSz="2438400">
              <a:lnSpc>
                <a:spcPct val="90000"/>
              </a:lnSpc>
              <a:defRPr sz="6400">
                <a:solidFill>
                  <a:srgbClr val="000000"/>
                </a:solidFill>
                <a:latin typeface="IBM Plex Sans"/>
                <a:ea typeface="IBM Plex Sans"/>
                <a:cs typeface="IBM Plex Sans"/>
                <a:sym typeface="IBM Plex Sans"/>
              </a:defRPr>
            </a:lvl1pPr>
          </a:lstStyle>
          <a:p>
            <a:r>
              <a:t>Next steps </a:t>
            </a:r>
          </a:p>
        </p:txBody>
      </p:sp>
      <p:sp>
        <p:nvSpPr>
          <p:cNvPr id="1756" name="Star"/>
          <p:cNvSpPr/>
          <p:nvPr/>
        </p:nvSpPr>
        <p:spPr>
          <a:xfrm>
            <a:off x="19262729" y="343107"/>
            <a:ext cx="4185515" cy="41676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chemeClr val="accent5">
              <a:hueOff val="-82419"/>
              <a:satOff val="-9513"/>
              <a:lumOff val="-16343"/>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57" name="Note to CSMer…"/>
          <p:cNvSpPr txBox="1"/>
          <p:nvPr/>
        </p:nvSpPr>
        <p:spPr>
          <a:xfrm>
            <a:off x="20068083" y="1360137"/>
            <a:ext cx="2574807" cy="213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defTabSz="457200">
              <a:defRPr b="1">
                <a:solidFill>
                  <a:srgbClr val="FFFFFF"/>
                </a:solidFill>
                <a:latin typeface="IBM Plex Sans"/>
                <a:ea typeface="IBM Plex Sans"/>
                <a:cs typeface="IBM Plex Sans"/>
                <a:sym typeface="IBM Plex Sans"/>
              </a:defRPr>
            </a:pPr>
            <a:r>
              <a:t>Note to CSMer</a:t>
            </a:r>
            <a:endParaRPr b="0"/>
          </a:p>
          <a:p>
            <a:pPr defTabSz="457200">
              <a:defRPr>
                <a:solidFill>
                  <a:srgbClr val="FFFFFF"/>
                </a:solidFill>
                <a:latin typeface="IBM Plex Sans"/>
                <a:ea typeface="IBM Plex Sans"/>
                <a:cs typeface="IBM Plex Sans"/>
                <a:sym typeface="IBM Plex Sans"/>
              </a:defRPr>
            </a:pPr>
            <a:r>
              <a:t>Capture next steps to work with the customer here.</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05" name="Group 1"/>
          <p:cNvGrpSpPr/>
          <p:nvPr/>
        </p:nvGrpSpPr>
        <p:grpSpPr>
          <a:xfrm>
            <a:off x="-292614" y="-292947"/>
            <a:ext cx="24971255" cy="14305281"/>
            <a:chOff x="0" y="0"/>
            <a:chExt cx="24971254" cy="14305280"/>
          </a:xfrm>
        </p:grpSpPr>
        <p:grpSp>
          <p:nvGrpSpPr>
            <p:cNvPr id="1772" name="Group 59"/>
            <p:cNvGrpSpPr/>
            <p:nvPr/>
          </p:nvGrpSpPr>
          <p:grpSpPr>
            <a:xfrm>
              <a:off x="903906" y="-1"/>
              <a:ext cx="23164620" cy="243842"/>
              <a:chOff x="0" y="0"/>
              <a:chExt cx="23164618" cy="243840"/>
            </a:xfrm>
          </p:grpSpPr>
          <p:sp>
            <p:nvSpPr>
              <p:cNvPr id="1761"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762"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763"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764"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765"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766"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767"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768"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769"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770"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771"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1784" name="Group 60"/>
            <p:cNvGrpSpPr/>
            <p:nvPr/>
          </p:nvGrpSpPr>
          <p:grpSpPr>
            <a:xfrm>
              <a:off x="903906" y="14061440"/>
              <a:ext cx="23164620" cy="243841"/>
              <a:chOff x="0" y="0"/>
              <a:chExt cx="23164618" cy="243840"/>
            </a:xfrm>
          </p:grpSpPr>
          <p:sp>
            <p:nvSpPr>
              <p:cNvPr id="1773"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774"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775"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776"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777"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778"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779"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780"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781"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782"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783"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1794" name="Group 61"/>
            <p:cNvGrpSpPr/>
            <p:nvPr/>
          </p:nvGrpSpPr>
          <p:grpSpPr>
            <a:xfrm>
              <a:off x="-1" y="926930"/>
              <a:ext cx="243842" cy="12438551"/>
              <a:chOff x="0" y="0"/>
              <a:chExt cx="243840" cy="12438549"/>
            </a:xfrm>
          </p:grpSpPr>
          <p:sp>
            <p:nvSpPr>
              <p:cNvPr id="1785"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786"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787"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788"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789"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790"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791"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792"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793"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1804" name="Group 62"/>
            <p:cNvGrpSpPr/>
            <p:nvPr/>
          </p:nvGrpSpPr>
          <p:grpSpPr>
            <a:xfrm>
              <a:off x="24727414" y="926930"/>
              <a:ext cx="243841" cy="12435842"/>
              <a:chOff x="0" y="0"/>
              <a:chExt cx="243840" cy="12435840"/>
            </a:xfrm>
          </p:grpSpPr>
          <p:sp>
            <p:nvSpPr>
              <p:cNvPr id="1795"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796"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797"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798"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799"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800"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801"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802"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803"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grpSp>
        <p:nvGrpSpPr>
          <p:cNvPr id="1846" name="Group"/>
          <p:cNvGrpSpPr/>
          <p:nvPr/>
        </p:nvGrpSpPr>
        <p:grpSpPr>
          <a:xfrm>
            <a:off x="-292614" y="-292947"/>
            <a:ext cx="24971255" cy="14305281"/>
            <a:chOff x="0" y="0"/>
            <a:chExt cx="24971254" cy="14305280"/>
          </a:xfrm>
        </p:grpSpPr>
        <p:sp>
          <p:nvSpPr>
            <p:cNvPr id="1806" name="Straight Connector 92"/>
            <p:cNvSpPr/>
            <p:nvPr/>
          </p:nvSpPr>
          <p:spPr>
            <a:xfrm flipV="1">
              <a:off x="9039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807" name="Straight Connector 93"/>
            <p:cNvSpPr/>
            <p:nvPr/>
          </p:nvSpPr>
          <p:spPr>
            <a:xfrm flipV="1">
              <a:off x="57807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808" name="Straight Connector 94"/>
            <p:cNvSpPr/>
            <p:nvPr/>
          </p:nvSpPr>
          <p:spPr>
            <a:xfrm flipV="1">
              <a:off x="63903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809" name="Straight Connector 95"/>
            <p:cNvSpPr/>
            <p:nvPr/>
          </p:nvSpPr>
          <p:spPr>
            <a:xfrm flipV="1">
              <a:off x="6999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810" name="Straight Connector 96"/>
            <p:cNvSpPr/>
            <p:nvPr/>
          </p:nvSpPr>
          <p:spPr>
            <a:xfrm flipV="1">
              <a:off x="11876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811" name="Straight Connector 97"/>
            <p:cNvSpPr/>
            <p:nvPr/>
          </p:nvSpPr>
          <p:spPr>
            <a:xfrm flipV="1">
              <a:off x="124863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812" name="Straight Connector 98"/>
            <p:cNvSpPr/>
            <p:nvPr/>
          </p:nvSpPr>
          <p:spPr>
            <a:xfrm flipV="1">
              <a:off x="13095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813" name="Straight Connector 99"/>
            <p:cNvSpPr/>
            <p:nvPr/>
          </p:nvSpPr>
          <p:spPr>
            <a:xfrm flipV="1">
              <a:off x="17972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814" name="Straight Connector 100"/>
            <p:cNvSpPr/>
            <p:nvPr/>
          </p:nvSpPr>
          <p:spPr>
            <a:xfrm flipV="1">
              <a:off x="185823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815" name="Straight Connector 101"/>
            <p:cNvSpPr/>
            <p:nvPr/>
          </p:nvSpPr>
          <p:spPr>
            <a:xfrm flipV="1">
              <a:off x="191919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816" name="Straight Connector 102"/>
            <p:cNvSpPr/>
            <p:nvPr/>
          </p:nvSpPr>
          <p:spPr>
            <a:xfrm flipV="1">
              <a:off x="2406852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817" name="Straight Connector 81"/>
            <p:cNvSpPr/>
            <p:nvPr/>
          </p:nvSpPr>
          <p:spPr>
            <a:xfrm flipV="1">
              <a:off x="9039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818" name="Straight Connector 82"/>
            <p:cNvSpPr/>
            <p:nvPr/>
          </p:nvSpPr>
          <p:spPr>
            <a:xfrm flipV="1">
              <a:off x="57807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819" name="Straight Connector 83"/>
            <p:cNvSpPr/>
            <p:nvPr/>
          </p:nvSpPr>
          <p:spPr>
            <a:xfrm flipV="1">
              <a:off x="63903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820" name="Straight Connector 84"/>
            <p:cNvSpPr/>
            <p:nvPr/>
          </p:nvSpPr>
          <p:spPr>
            <a:xfrm flipV="1">
              <a:off x="6999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821" name="Straight Connector 85"/>
            <p:cNvSpPr/>
            <p:nvPr/>
          </p:nvSpPr>
          <p:spPr>
            <a:xfrm flipV="1">
              <a:off x="11876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822" name="Straight Connector 86"/>
            <p:cNvSpPr/>
            <p:nvPr/>
          </p:nvSpPr>
          <p:spPr>
            <a:xfrm flipV="1">
              <a:off x="124863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823" name="Straight Connector 87"/>
            <p:cNvSpPr/>
            <p:nvPr/>
          </p:nvSpPr>
          <p:spPr>
            <a:xfrm flipV="1">
              <a:off x="13095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824" name="Straight Connector 88"/>
            <p:cNvSpPr/>
            <p:nvPr/>
          </p:nvSpPr>
          <p:spPr>
            <a:xfrm flipV="1">
              <a:off x="17972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825" name="Straight Connector 89"/>
            <p:cNvSpPr/>
            <p:nvPr/>
          </p:nvSpPr>
          <p:spPr>
            <a:xfrm flipV="1">
              <a:off x="185823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826" name="Straight Connector 90"/>
            <p:cNvSpPr/>
            <p:nvPr/>
          </p:nvSpPr>
          <p:spPr>
            <a:xfrm flipV="1">
              <a:off x="191919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827" name="Straight Connector 91"/>
            <p:cNvSpPr/>
            <p:nvPr/>
          </p:nvSpPr>
          <p:spPr>
            <a:xfrm flipV="1">
              <a:off x="2406852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828" name="Straight Connector 72"/>
            <p:cNvSpPr/>
            <p:nvPr/>
          </p:nvSpPr>
          <p:spPr>
            <a:xfrm flipH="1">
              <a:off x="-1" y="2036402"/>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829" name="Straight Connector 73"/>
            <p:cNvSpPr/>
            <p:nvPr/>
          </p:nvSpPr>
          <p:spPr>
            <a:xfrm flipH="1">
              <a:off x="-1" y="373109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830" name="Straight Connector 74"/>
            <p:cNvSpPr/>
            <p:nvPr/>
          </p:nvSpPr>
          <p:spPr>
            <a:xfrm flipH="1">
              <a:off x="-1" y="543797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831" name="Straight Connector 75"/>
            <p:cNvSpPr/>
            <p:nvPr/>
          </p:nvSpPr>
          <p:spPr>
            <a:xfrm flipH="1">
              <a:off x="-1" y="714892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832" name="Straight Connector 76"/>
            <p:cNvSpPr/>
            <p:nvPr/>
          </p:nvSpPr>
          <p:spPr>
            <a:xfrm flipH="1">
              <a:off x="-1" y="885173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833" name="Straight Connector 77"/>
            <p:cNvSpPr/>
            <p:nvPr/>
          </p:nvSpPr>
          <p:spPr>
            <a:xfrm flipH="1">
              <a:off x="-1" y="1055861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834" name="Straight Connector 78"/>
            <p:cNvSpPr/>
            <p:nvPr/>
          </p:nvSpPr>
          <p:spPr>
            <a:xfrm flipH="1">
              <a:off x="-1" y="12277683"/>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835" name="Straight Connector 79"/>
            <p:cNvSpPr/>
            <p:nvPr/>
          </p:nvSpPr>
          <p:spPr>
            <a:xfrm flipH="1">
              <a:off x="-1" y="92693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836" name="Straight Connector 80"/>
            <p:cNvSpPr/>
            <p:nvPr/>
          </p:nvSpPr>
          <p:spPr>
            <a:xfrm flipH="1">
              <a:off x="-1" y="13365478"/>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837" name="Straight Connector 63"/>
            <p:cNvSpPr/>
            <p:nvPr/>
          </p:nvSpPr>
          <p:spPr>
            <a:xfrm flipH="1">
              <a:off x="24727414" y="2036402"/>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838" name="Straight Connector 64"/>
            <p:cNvSpPr/>
            <p:nvPr/>
          </p:nvSpPr>
          <p:spPr>
            <a:xfrm flipH="1">
              <a:off x="24727414" y="373109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839" name="Straight Connector 65"/>
            <p:cNvSpPr/>
            <p:nvPr/>
          </p:nvSpPr>
          <p:spPr>
            <a:xfrm flipH="1">
              <a:off x="24727414" y="543797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840" name="Straight Connector 66"/>
            <p:cNvSpPr/>
            <p:nvPr/>
          </p:nvSpPr>
          <p:spPr>
            <a:xfrm flipH="1">
              <a:off x="24727414" y="714485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841" name="Straight Connector 67"/>
            <p:cNvSpPr/>
            <p:nvPr/>
          </p:nvSpPr>
          <p:spPr>
            <a:xfrm flipH="1">
              <a:off x="24727414" y="885173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842" name="Straight Connector 68"/>
            <p:cNvSpPr/>
            <p:nvPr/>
          </p:nvSpPr>
          <p:spPr>
            <a:xfrm flipH="1">
              <a:off x="24727414" y="1055861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843" name="Straight Connector 69"/>
            <p:cNvSpPr/>
            <p:nvPr/>
          </p:nvSpPr>
          <p:spPr>
            <a:xfrm flipH="1">
              <a:off x="24727414" y="12277683"/>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844" name="Straight Connector 70"/>
            <p:cNvSpPr/>
            <p:nvPr/>
          </p:nvSpPr>
          <p:spPr>
            <a:xfrm flipH="1">
              <a:off x="24727414" y="92693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845" name="Straight Connector 71"/>
            <p:cNvSpPr/>
            <p:nvPr/>
          </p:nvSpPr>
          <p:spPr>
            <a:xfrm flipH="1">
              <a:off x="24727414" y="1336277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grpSp>
      <p:sp>
        <p:nvSpPr>
          <p:cNvPr id="1847" name="Appendix:"/>
          <p:cNvSpPr txBox="1"/>
          <p:nvPr/>
        </p:nvSpPr>
        <p:spPr>
          <a:xfrm>
            <a:off x="524459" y="52139"/>
            <a:ext cx="17704757" cy="2247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13000">
                <a:solidFill>
                  <a:srgbClr val="FFFFFF"/>
                </a:solidFill>
                <a:latin typeface="IBM Plex Sans"/>
                <a:ea typeface="IBM Plex Sans"/>
                <a:cs typeface="IBM Plex Sans"/>
                <a:sym typeface="IBM Plex Sans"/>
              </a:defRPr>
            </a:lvl1pPr>
          </a:lstStyle>
          <a:p>
            <a:r>
              <a:t>Appendix:</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9" name="CS Framing Session"/>
          <p:cNvSpPr txBox="1">
            <a:spLocks noGrp="1"/>
          </p:cNvSpPr>
          <p:nvPr>
            <p:ph type="body" idx="21"/>
          </p:nvPr>
        </p:nvSpPr>
        <p:spPr>
          <a:xfrm>
            <a:off x="619028" y="413231"/>
            <a:ext cx="10962549" cy="1066801"/>
          </a:xfrm>
          <a:prstGeom prst="rect">
            <a:avLst/>
          </a:prstGeom>
        </p:spPr>
        <p:txBody>
          <a:bodyPr/>
          <a:lstStyle>
            <a:lvl1pPr>
              <a:defRPr sz="6400"/>
            </a:lvl1pPr>
          </a:lstStyle>
          <a:p>
            <a:r>
              <a:t>CS Framing Session</a:t>
            </a:r>
          </a:p>
        </p:txBody>
      </p:sp>
      <p:grpSp>
        <p:nvGrpSpPr>
          <p:cNvPr id="1894" name="Group"/>
          <p:cNvGrpSpPr/>
          <p:nvPr/>
        </p:nvGrpSpPr>
        <p:grpSpPr>
          <a:xfrm>
            <a:off x="-292614" y="-292947"/>
            <a:ext cx="24971255" cy="14305281"/>
            <a:chOff x="0" y="0"/>
            <a:chExt cx="24971254" cy="14305280"/>
          </a:xfrm>
        </p:grpSpPr>
        <p:grpSp>
          <p:nvGrpSpPr>
            <p:cNvPr id="1861" name="Group"/>
            <p:cNvGrpSpPr/>
            <p:nvPr/>
          </p:nvGrpSpPr>
          <p:grpSpPr>
            <a:xfrm>
              <a:off x="903906" y="-1"/>
              <a:ext cx="23164620" cy="243842"/>
              <a:chOff x="0" y="0"/>
              <a:chExt cx="23164618" cy="243840"/>
            </a:xfrm>
          </p:grpSpPr>
          <p:sp>
            <p:nvSpPr>
              <p:cNvPr id="1850" name="Line"/>
              <p:cNvSpPr/>
              <p:nvPr/>
            </p:nvSpPr>
            <p:spPr>
              <a:xfrm flipV="1">
                <a:off x="-1" y="-1"/>
                <a:ext cx="2"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algn="l" defTabSz="1829287">
                  <a:defRPr sz="3400">
                    <a:solidFill>
                      <a:srgbClr val="000000"/>
                    </a:solidFill>
                    <a:latin typeface="Arial"/>
                    <a:ea typeface="Arial"/>
                    <a:cs typeface="Arial"/>
                    <a:sym typeface="Arial"/>
                  </a:defRPr>
                </a:pPr>
                <a:endParaRPr/>
              </a:p>
            </p:txBody>
          </p:sp>
          <p:sp>
            <p:nvSpPr>
              <p:cNvPr id="1851" name="Line"/>
              <p:cNvSpPr/>
              <p:nvPr/>
            </p:nvSpPr>
            <p:spPr>
              <a:xfrm flipV="1">
                <a:off x="4876800"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algn="l" defTabSz="1829287">
                  <a:defRPr sz="3400">
                    <a:solidFill>
                      <a:srgbClr val="000000"/>
                    </a:solidFill>
                    <a:latin typeface="Arial"/>
                    <a:ea typeface="Arial"/>
                    <a:cs typeface="Arial"/>
                    <a:sym typeface="Arial"/>
                  </a:defRPr>
                </a:pPr>
                <a:endParaRPr/>
              </a:p>
            </p:txBody>
          </p:sp>
          <p:sp>
            <p:nvSpPr>
              <p:cNvPr id="1852" name="Line"/>
              <p:cNvSpPr/>
              <p:nvPr/>
            </p:nvSpPr>
            <p:spPr>
              <a:xfrm flipV="1">
                <a:off x="5486400"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algn="l" defTabSz="1829287">
                  <a:defRPr sz="3400">
                    <a:solidFill>
                      <a:srgbClr val="000000"/>
                    </a:solidFill>
                    <a:latin typeface="Arial"/>
                    <a:ea typeface="Arial"/>
                    <a:cs typeface="Arial"/>
                    <a:sym typeface="Arial"/>
                  </a:defRPr>
                </a:pPr>
                <a:endParaRPr/>
              </a:p>
            </p:txBody>
          </p:sp>
          <p:sp>
            <p:nvSpPr>
              <p:cNvPr id="1853" name="Line"/>
              <p:cNvSpPr/>
              <p:nvPr/>
            </p:nvSpPr>
            <p:spPr>
              <a:xfrm flipV="1">
                <a:off x="6096000"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algn="l" defTabSz="1829287">
                  <a:defRPr sz="3400">
                    <a:solidFill>
                      <a:srgbClr val="000000"/>
                    </a:solidFill>
                    <a:latin typeface="Arial"/>
                    <a:ea typeface="Arial"/>
                    <a:cs typeface="Arial"/>
                    <a:sym typeface="Arial"/>
                  </a:defRPr>
                </a:pPr>
                <a:endParaRPr/>
              </a:p>
            </p:txBody>
          </p:sp>
          <p:sp>
            <p:nvSpPr>
              <p:cNvPr id="1854" name="Line"/>
              <p:cNvSpPr/>
              <p:nvPr/>
            </p:nvSpPr>
            <p:spPr>
              <a:xfrm flipV="1">
                <a:off x="10972800"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algn="l" defTabSz="1829287">
                  <a:defRPr sz="3400">
                    <a:solidFill>
                      <a:srgbClr val="000000"/>
                    </a:solidFill>
                    <a:latin typeface="Arial"/>
                    <a:ea typeface="Arial"/>
                    <a:cs typeface="Arial"/>
                    <a:sym typeface="Arial"/>
                  </a:defRPr>
                </a:pPr>
                <a:endParaRPr/>
              </a:p>
            </p:txBody>
          </p:sp>
          <p:sp>
            <p:nvSpPr>
              <p:cNvPr id="1855" name="Line"/>
              <p:cNvSpPr/>
              <p:nvPr/>
            </p:nvSpPr>
            <p:spPr>
              <a:xfrm flipV="1">
                <a:off x="11582400"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algn="l" defTabSz="1829287">
                  <a:defRPr sz="3400">
                    <a:solidFill>
                      <a:srgbClr val="000000"/>
                    </a:solidFill>
                    <a:latin typeface="Arial"/>
                    <a:ea typeface="Arial"/>
                    <a:cs typeface="Arial"/>
                    <a:sym typeface="Arial"/>
                  </a:defRPr>
                </a:pPr>
                <a:endParaRPr/>
              </a:p>
            </p:txBody>
          </p:sp>
          <p:sp>
            <p:nvSpPr>
              <p:cNvPr id="1856" name="Line"/>
              <p:cNvSpPr/>
              <p:nvPr/>
            </p:nvSpPr>
            <p:spPr>
              <a:xfrm flipV="1">
                <a:off x="12192000"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algn="l" defTabSz="1829287">
                  <a:defRPr sz="3400">
                    <a:solidFill>
                      <a:srgbClr val="000000"/>
                    </a:solidFill>
                    <a:latin typeface="Arial"/>
                    <a:ea typeface="Arial"/>
                    <a:cs typeface="Arial"/>
                    <a:sym typeface="Arial"/>
                  </a:defRPr>
                </a:pPr>
                <a:endParaRPr/>
              </a:p>
            </p:txBody>
          </p:sp>
          <p:sp>
            <p:nvSpPr>
              <p:cNvPr id="1857" name="Line"/>
              <p:cNvSpPr/>
              <p:nvPr/>
            </p:nvSpPr>
            <p:spPr>
              <a:xfrm flipV="1">
                <a:off x="17068800"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algn="l" defTabSz="1829287">
                  <a:defRPr sz="3400">
                    <a:solidFill>
                      <a:srgbClr val="000000"/>
                    </a:solidFill>
                    <a:latin typeface="Arial"/>
                    <a:ea typeface="Arial"/>
                    <a:cs typeface="Arial"/>
                    <a:sym typeface="Arial"/>
                  </a:defRPr>
                </a:pPr>
                <a:endParaRPr/>
              </a:p>
            </p:txBody>
          </p:sp>
          <p:sp>
            <p:nvSpPr>
              <p:cNvPr id="1858" name="Line"/>
              <p:cNvSpPr/>
              <p:nvPr/>
            </p:nvSpPr>
            <p:spPr>
              <a:xfrm flipV="1">
                <a:off x="17678401"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algn="l" defTabSz="1829287">
                  <a:defRPr sz="3400">
                    <a:solidFill>
                      <a:srgbClr val="000000"/>
                    </a:solidFill>
                    <a:latin typeface="Arial"/>
                    <a:ea typeface="Arial"/>
                    <a:cs typeface="Arial"/>
                    <a:sym typeface="Arial"/>
                  </a:defRPr>
                </a:pPr>
                <a:endParaRPr/>
              </a:p>
            </p:txBody>
          </p:sp>
          <p:sp>
            <p:nvSpPr>
              <p:cNvPr id="1859" name="Line"/>
              <p:cNvSpPr/>
              <p:nvPr/>
            </p:nvSpPr>
            <p:spPr>
              <a:xfrm flipV="1">
                <a:off x="18288001"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algn="l" defTabSz="1829287">
                  <a:defRPr sz="3400">
                    <a:solidFill>
                      <a:srgbClr val="000000"/>
                    </a:solidFill>
                    <a:latin typeface="Arial"/>
                    <a:ea typeface="Arial"/>
                    <a:cs typeface="Arial"/>
                    <a:sym typeface="Arial"/>
                  </a:defRPr>
                </a:pPr>
                <a:endParaRPr/>
              </a:p>
            </p:txBody>
          </p:sp>
          <p:sp>
            <p:nvSpPr>
              <p:cNvPr id="1860" name="Line"/>
              <p:cNvSpPr/>
              <p:nvPr/>
            </p:nvSpPr>
            <p:spPr>
              <a:xfrm flipV="1">
                <a:off x="23164618"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algn="l" defTabSz="1829287">
                  <a:defRPr sz="3400">
                    <a:solidFill>
                      <a:srgbClr val="000000"/>
                    </a:solidFill>
                    <a:latin typeface="Arial"/>
                    <a:ea typeface="Arial"/>
                    <a:cs typeface="Arial"/>
                    <a:sym typeface="Arial"/>
                  </a:defRPr>
                </a:pPr>
                <a:endParaRPr/>
              </a:p>
            </p:txBody>
          </p:sp>
        </p:grpSp>
        <p:grpSp>
          <p:nvGrpSpPr>
            <p:cNvPr id="1873" name="Group"/>
            <p:cNvGrpSpPr/>
            <p:nvPr/>
          </p:nvGrpSpPr>
          <p:grpSpPr>
            <a:xfrm>
              <a:off x="903906" y="14061440"/>
              <a:ext cx="23164620" cy="243841"/>
              <a:chOff x="0" y="0"/>
              <a:chExt cx="23164618" cy="243840"/>
            </a:xfrm>
          </p:grpSpPr>
          <p:sp>
            <p:nvSpPr>
              <p:cNvPr id="1862" name="Line"/>
              <p:cNvSpPr/>
              <p:nvPr/>
            </p:nvSpPr>
            <p:spPr>
              <a:xfrm flipV="1">
                <a:off x="-1" y="-1"/>
                <a:ext cx="2"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algn="l" defTabSz="1829287">
                  <a:defRPr sz="3400">
                    <a:solidFill>
                      <a:srgbClr val="000000"/>
                    </a:solidFill>
                    <a:latin typeface="Arial"/>
                    <a:ea typeface="Arial"/>
                    <a:cs typeface="Arial"/>
                    <a:sym typeface="Arial"/>
                  </a:defRPr>
                </a:pPr>
                <a:endParaRPr/>
              </a:p>
            </p:txBody>
          </p:sp>
          <p:sp>
            <p:nvSpPr>
              <p:cNvPr id="1863" name="Line"/>
              <p:cNvSpPr/>
              <p:nvPr/>
            </p:nvSpPr>
            <p:spPr>
              <a:xfrm flipV="1">
                <a:off x="4876800"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algn="l" defTabSz="1829287">
                  <a:defRPr sz="3400">
                    <a:solidFill>
                      <a:srgbClr val="000000"/>
                    </a:solidFill>
                    <a:latin typeface="Arial"/>
                    <a:ea typeface="Arial"/>
                    <a:cs typeface="Arial"/>
                    <a:sym typeface="Arial"/>
                  </a:defRPr>
                </a:pPr>
                <a:endParaRPr/>
              </a:p>
            </p:txBody>
          </p:sp>
          <p:sp>
            <p:nvSpPr>
              <p:cNvPr id="1864" name="Line"/>
              <p:cNvSpPr/>
              <p:nvPr/>
            </p:nvSpPr>
            <p:spPr>
              <a:xfrm flipV="1">
                <a:off x="5486400"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algn="l" defTabSz="1829287">
                  <a:defRPr sz="3400">
                    <a:solidFill>
                      <a:srgbClr val="000000"/>
                    </a:solidFill>
                    <a:latin typeface="Arial"/>
                    <a:ea typeface="Arial"/>
                    <a:cs typeface="Arial"/>
                    <a:sym typeface="Arial"/>
                  </a:defRPr>
                </a:pPr>
                <a:endParaRPr/>
              </a:p>
            </p:txBody>
          </p:sp>
          <p:sp>
            <p:nvSpPr>
              <p:cNvPr id="1865" name="Line"/>
              <p:cNvSpPr/>
              <p:nvPr/>
            </p:nvSpPr>
            <p:spPr>
              <a:xfrm flipV="1">
                <a:off x="6096000"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algn="l" defTabSz="1829287">
                  <a:defRPr sz="3400">
                    <a:solidFill>
                      <a:srgbClr val="000000"/>
                    </a:solidFill>
                    <a:latin typeface="Arial"/>
                    <a:ea typeface="Arial"/>
                    <a:cs typeface="Arial"/>
                    <a:sym typeface="Arial"/>
                  </a:defRPr>
                </a:pPr>
                <a:endParaRPr/>
              </a:p>
            </p:txBody>
          </p:sp>
          <p:sp>
            <p:nvSpPr>
              <p:cNvPr id="1866" name="Line"/>
              <p:cNvSpPr/>
              <p:nvPr/>
            </p:nvSpPr>
            <p:spPr>
              <a:xfrm flipV="1">
                <a:off x="10972800"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algn="l" defTabSz="1829287">
                  <a:defRPr sz="3400">
                    <a:solidFill>
                      <a:srgbClr val="000000"/>
                    </a:solidFill>
                    <a:latin typeface="Arial"/>
                    <a:ea typeface="Arial"/>
                    <a:cs typeface="Arial"/>
                    <a:sym typeface="Arial"/>
                  </a:defRPr>
                </a:pPr>
                <a:endParaRPr/>
              </a:p>
            </p:txBody>
          </p:sp>
          <p:sp>
            <p:nvSpPr>
              <p:cNvPr id="1867" name="Line"/>
              <p:cNvSpPr/>
              <p:nvPr/>
            </p:nvSpPr>
            <p:spPr>
              <a:xfrm flipV="1">
                <a:off x="11582400"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algn="l" defTabSz="1829287">
                  <a:defRPr sz="3400">
                    <a:solidFill>
                      <a:srgbClr val="000000"/>
                    </a:solidFill>
                    <a:latin typeface="Arial"/>
                    <a:ea typeface="Arial"/>
                    <a:cs typeface="Arial"/>
                    <a:sym typeface="Arial"/>
                  </a:defRPr>
                </a:pPr>
                <a:endParaRPr/>
              </a:p>
            </p:txBody>
          </p:sp>
          <p:sp>
            <p:nvSpPr>
              <p:cNvPr id="1868" name="Line"/>
              <p:cNvSpPr/>
              <p:nvPr/>
            </p:nvSpPr>
            <p:spPr>
              <a:xfrm flipV="1">
                <a:off x="12192000"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algn="l" defTabSz="1829287">
                  <a:defRPr sz="3400">
                    <a:solidFill>
                      <a:srgbClr val="000000"/>
                    </a:solidFill>
                    <a:latin typeface="Arial"/>
                    <a:ea typeface="Arial"/>
                    <a:cs typeface="Arial"/>
                    <a:sym typeface="Arial"/>
                  </a:defRPr>
                </a:pPr>
                <a:endParaRPr/>
              </a:p>
            </p:txBody>
          </p:sp>
          <p:sp>
            <p:nvSpPr>
              <p:cNvPr id="1869" name="Line"/>
              <p:cNvSpPr/>
              <p:nvPr/>
            </p:nvSpPr>
            <p:spPr>
              <a:xfrm flipV="1">
                <a:off x="17068800"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algn="l" defTabSz="1829287">
                  <a:defRPr sz="3400">
                    <a:solidFill>
                      <a:srgbClr val="000000"/>
                    </a:solidFill>
                    <a:latin typeface="Arial"/>
                    <a:ea typeface="Arial"/>
                    <a:cs typeface="Arial"/>
                    <a:sym typeface="Arial"/>
                  </a:defRPr>
                </a:pPr>
                <a:endParaRPr/>
              </a:p>
            </p:txBody>
          </p:sp>
          <p:sp>
            <p:nvSpPr>
              <p:cNvPr id="1870" name="Line"/>
              <p:cNvSpPr/>
              <p:nvPr/>
            </p:nvSpPr>
            <p:spPr>
              <a:xfrm flipV="1">
                <a:off x="17678401"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algn="l" defTabSz="1829287">
                  <a:defRPr sz="3400">
                    <a:solidFill>
                      <a:srgbClr val="000000"/>
                    </a:solidFill>
                    <a:latin typeface="Arial"/>
                    <a:ea typeface="Arial"/>
                    <a:cs typeface="Arial"/>
                    <a:sym typeface="Arial"/>
                  </a:defRPr>
                </a:pPr>
                <a:endParaRPr/>
              </a:p>
            </p:txBody>
          </p:sp>
          <p:sp>
            <p:nvSpPr>
              <p:cNvPr id="1871" name="Line"/>
              <p:cNvSpPr/>
              <p:nvPr/>
            </p:nvSpPr>
            <p:spPr>
              <a:xfrm flipV="1">
                <a:off x="18288001"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algn="l" defTabSz="1829287">
                  <a:defRPr sz="3400">
                    <a:solidFill>
                      <a:srgbClr val="000000"/>
                    </a:solidFill>
                    <a:latin typeface="Arial"/>
                    <a:ea typeface="Arial"/>
                    <a:cs typeface="Arial"/>
                    <a:sym typeface="Arial"/>
                  </a:defRPr>
                </a:pPr>
                <a:endParaRPr/>
              </a:p>
            </p:txBody>
          </p:sp>
          <p:sp>
            <p:nvSpPr>
              <p:cNvPr id="1872" name="Line"/>
              <p:cNvSpPr/>
              <p:nvPr/>
            </p:nvSpPr>
            <p:spPr>
              <a:xfrm flipV="1">
                <a:off x="23164618"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algn="l" defTabSz="1829287">
                  <a:defRPr sz="3400">
                    <a:solidFill>
                      <a:srgbClr val="000000"/>
                    </a:solidFill>
                    <a:latin typeface="Arial"/>
                    <a:ea typeface="Arial"/>
                    <a:cs typeface="Arial"/>
                    <a:sym typeface="Arial"/>
                  </a:defRPr>
                </a:pPr>
                <a:endParaRPr/>
              </a:p>
            </p:txBody>
          </p:sp>
        </p:grpSp>
        <p:grpSp>
          <p:nvGrpSpPr>
            <p:cNvPr id="1883" name="Group"/>
            <p:cNvGrpSpPr/>
            <p:nvPr/>
          </p:nvGrpSpPr>
          <p:grpSpPr>
            <a:xfrm>
              <a:off x="-1" y="926930"/>
              <a:ext cx="243842" cy="12438551"/>
              <a:chOff x="0" y="0"/>
              <a:chExt cx="243840" cy="12438549"/>
            </a:xfrm>
          </p:grpSpPr>
          <p:sp>
            <p:nvSpPr>
              <p:cNvPr id="1874" name="Line"/>
              <p:cNvSpPr/>
              <p:nvPr/>
            </p:nvSpPr>
            <p:spPr>
              <a:xfrm flipH="1">
                <a:off x="0" y="1109472"/>
                <a:ext cx="243841" cy="1"/>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algn="l" defTabSz="1829287">
                  <a:defRPr sz="3400">
                    <a:solidFill>
                      <a:srgbClr val="000000"/>
                    </a:solidFill>
                    <a:latin typeface="Arial"/>
                    <a:ea typeface="Arial"/>
                    <a:cs typeface="Arial"/>
                    <a:sym typeface="Arial"/>
                  </a:defRPr>
                </a:pPr>
                <a:endParaRPr/>
              </a:p>
            </p:txBody>
          </p:sp>
          <p:sp>
            <p:nvSpPr>
              <p:cNvPr id="1875" name="Line"/>
              <p:cNvSpPr/>
              <p:nvPr/>
            </p:nvSpPr>
            <p:spPr>
              <a:xfrm flipH="1">
                <a:off x="0" y="2804159"/>
                <a:ext cx="243841" cy="1"/>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algn="l" defTabSz="1829287">
                  <a:defRPr sz="3400">
                    <a:solidFill>
                      <a:srgbClr val="000000"/>
                    </a:solidFill>
                    <a:latin typeface="Arial"/>
                    <a:ea typeface="Arial"/>
                    <a:cs typeface="Arial"/>
                    <a:sym typeface="Arial"/>
                  </a:defRPr>
                </a:pPr>
                <a:endParaRPr/>
              </a:p>
            </p:txBody>
          </p:sp>
          <p:sp>
            <p:nvSpPr>
              <p:cNvPr id="1876" name="Line"/>
              <p:cNvSpPr/>
              <p:nvPr/>
            </p:nvSpPr>
            <p:spPr>
              <a:xfrm flipH="1">
                <a:off x="0" y="4511040"/>
                <a:ext cx="243841" cy="1"/>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algn="l" defTabSz="1829287">
                  <a:defRPr sz="3400">
                    <a:solidFill>
                      <a:srgbClr val="000000"/>
                    </a:solidFill>
                    <a:latin typeface="Arial"/>
                    <a:ea typeface="Arial"/>
                    <a:cs typeface="Arial"/>
                    <a:sym typeface="Arial"/>
                  </a:defRPr>
                </a:pPr>
                <a:endParaRPr/>
              </a:p>
            </p:txBody>
          </p:sp>
          <p:sp>
            <p:nvSpPr>
              <p:cNvPr id="1877" name="Line"/>
              <p:cNvSpPr/>
              <p:nvPr/>
            </p:nvSpPr>
            <p:spPr>
              <a:xfrm flipH="1">
                <a:off x="0" y="6221989"/>
                <a:ext cx="243841" cy="1"/>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algn="l" defTabSz="1829287">
                  <a:defRPr sz="3400">
                    <a:solidFill>
                      <a:srgbClr val="000000"/>
                    </a:solidFill>
                    <a:latin typeface="Arial"/>
                    <a:ea typeface="Arial"/>
                    <a:cs typeface="Arial"/>
                    <a:sym typeface="Arial"/>
                  </a:defRPr>
                </a:pPr>
                <a:endParaRPr/>
              </a:p>
            </p:txBody>
          </p:sp>
          <p:sp>
            <p:nvSpPr>
              <p:cNvPr id="1878" name="Line"/>
              <p:cNvSpPr/>
              <p:nvPr/>
            </p:nvSpPr>
            <p:spPr>
              <a:xfrm flipH="1">
                <a:off x="0" y="7924800"/>
                <a:ext cx="243841" cy="0"/>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algn="l" defTabSz="1829287">
                  <a:defRPr sz="3400">
                    <a:solidFill>
                      <a:srgbClr val="000000"/>
                    </a:solidFill>
                    <a:latin typeface="Arial"/>
                    <a:ea typeface="Arial"/>
                    <a:cs typeface="Arial"/>
                    <a:sym typeface="Arial"/>
                  </a:defRPr>
                </a:pPr>
                <a:endParaRPr/>
              </a:p>
            </p:txBody>
          </p:sp>
          <p:sp>
            <p:nvSpPr>
              <p:cNvPr id="1879" name="Line"/>
              <p:cNvSpPr/>
              <p:nvPr/>
            </p:nvSpPr>
            <p:spPr>
              <a:xfrm flipH="1">
                <a:off x="0" y="9631680"/>
                <a:ext cx="243841" cy="1"/>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algn="l" defTabSz="1829287">
                  <a:defRPr sz="3400">
                    <a:solidFill>
                      <a:srgbClr val="000000"/>
                    </a:solidFill>
                    <a:latin typeface="Arial"/>
                    <a:ea typeface="Arial"/>
                    <a:cs typeface="Arial"/>
                    <a:sym typeface="Arial"/>
                  </a:defRPr>
                </a:pPr>
                <a:endParaRPr/>
              </a:p>
            </p:txBody>
          </p:sp>
          <p:sp>
            <p:nvSpPr>
              <p:cNvPr id="1880" name="Line"/>
              <p:cNvSpPr/>
              <p:nvPr/>
            </p:nvSpPr>
            <p:spPr>
              <a:xfrm flipH="1">
                <a:off x="0" y="11350752"/>
                <a:ext cx="243841" cy="1"/>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algn="l" defTabSz="1829287">
                  <a:defRPr sz="3400">
                    <a:solidFill>
                      <a:srgbClr val="000000"/>
                    </a:solidFill>
                    <a:latin typeface="Arial"/>
                    <a:ea typeface="Arial"/>
                    <a:cs typeface="Arial"/>
                    <a:sym typeface="Arial"/>
                  </a:defRPr>
                </a:pPr>
                <a:endParaRPr/>
              </a:p>
            </p:txBody>
          </p:sp>
          <p:sp>
            <p:nvSpPr>
              <p:cNvPr id="1881" name="Line"/>
              <p:cNvSpPr/>
              <p:nvPr/>
            </p:nvSpPr>
            <p:spPr>
              <a:xfrm flipH="1" flipV="1">
                <a:off x="0" y="-1"/>
                <a:ext cx="243841" cy="1"/>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algn="l" defTabSz="1829287">
                  <a:defRPr sz="3400">
                    <a:solidFill>
                      <a:srgbClr val="000000"/>
                    </a:solidFill>
                    <a:latin typeface="Arial"/>
                    <a:ea typeface="Arial"/>
                    <a:cs typeface="Arial"/>
                    <a:sym typeface="Arial"/>
                  </a:defRPr>
                </a:pPr>
                <a:endParaRPr/>
              </a:p>
            </p:txBody>
          </p:sp>
          <p:sp>
            <p:nvSpPr>
              <p:cNvPr id="1882" name="Line"/>
              <p:cNvSpPr/>
              <p:nvPr/>
            </p:nvSpPr>
            <p:spPr>
              <a:xfrm flipH="1">
                <a:off x="0" y="12438549"/>
                <a:ext cx="243841" cy="1"/>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algn="l" defTabSz="1829287">
                  <a:defRPr sz="3400">
                    <a:solidFill>
                      <a:srgbClr val="000000"/>
                    </a:solidFill>
                    <a:latin typeface="Arial"/>
                    <a:ea typeface="Arial"/>
                    <a:cs typeface="Arial"/>
                    <a:sym typeface="Arial"/>
                  </a:defRPr>
                </a:pPr>
                <a:endParaRPr/>
              </a:p>
            </p:txBody>
          </p:sp>
        </p:grpSp>
        <p:grpSp>
          <p:nvGrpSpPr>
            <p:cNvPr id="1893" name="Group"/>
            <p:cNvGrpSpPr/>
            <p:nvPr/>
          </p:nvGrpSpPr>
          <p:grpSpPr>
            <a:xfrm>
              <a:off x="24727414" y="926930"/>
              <a:ext cx="243841" cy="12435842"/>
              <a:chOff x="0" y="0"/>
              <a:chExt cx="243840" cy="12435840"/>
            </a:xfrm>
          </p:grpSpPr>
          <p:sp>
            <p:nvSpPr>
              <p:cNvPr id="1884" name="Line"/>
              <p:cNvSpPr/>
              <p:nvPr/>
            </p:nvSpPr>
            <p:spPr>
              <a:xfrm flipH="1">
                <a:off x="0" y="1109472"/>
                <a:ext cx="243841" cy="1"/>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algn="l" defTabSz="1829287">
                  <a:defRPr sz="3400">
                    <a:solidFill>
                      <a:srgbClr val="000000"/>
                    </a:solidFill>
                    <a:latin typeface="Arial"/>
                    <a:ea typeface="Arial"/>
                    <a:cs typeface="Arial"/>
                    <a:sym typeface="Arial"/>
                  </a:defRPr>
                </a:pPr>
                <a:endParaRPr/>
              </a:p>
            </p:txBody>
          </p:sp>
          <p:sp>
            <p:nvSpPr>
              <p:cNvPr id="1885" name="Line"/>
              <p:cNvSpPr/>
              <p:nvPr/>
            </p:nvSpPr>
            <p:spPr>
              <a:xfrm flipH="1">
                <a:off x="0" y="2804160"/>
                <a:ext cx="243841" cy="1"/>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algn="l" defTabSz="1829287">
                  <a:defRPr sz="3400">
                    <a:solidFill>
                      <a:srgbClr val="000000"/>
                    </a:solidFill>
                    <a:latin typeface="Arial"/>
                    <a:ea typeface="Arial"/>
                    <a:cs typeface="Arial"/>
                    <a:sym typeface="Arial"/>
                  </a:defRPr>
                </a:pPr>
                <a:endParaRPr/>
              </a:p>
            </p:txBody>
          </p:sp>
          <p:sp>
            <p:nvSpPr>
              <p:cNvPr id="1886" name="Line"/>
              <p:cNvSpPr/>
              <p:nvPr/>
            </p:nvSpPr>
            <p:spPr>
              <a:xfrm flipH="1">
                <a:off x="0" y="4511040"/>
                <a:ext cx="243841" cy="1"/>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algn="l" defTabSz="1829287">
                  <a:defRPr sz="3400">
                    <a:solidFill>
                      <a:srgbClr val="000000"/>
                    </a:solidFill>
                    <a:latin typeface="Arial"/>
                    <a:ea typeface="Arial"/>
                    <a:cs typeface="Arial"/>
                    <a:sym typeface="Arial"/>
                  </a:defRPr>
                </a:pPr>
                <a:endParaRPr/>
              </a:p>
            </p:txBody>
          </p:sp>
          <p:sp>
            <p:nvSpPr>
              <p:cNvPr id="1887" name="Line"/>
              <p:cNvSpPr/>
              <p:nvPr/>
            </p:nvSpPr>
            <p:spPr>
              <a:xfrm flipH="1">
                <a:off x="0" y="6217920"/>
                <a:ext cx="243841" cy="1"/>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algn="l" defTabSz="1829287">
                  <a:defRPr sz="3400">
                    <a:solidFill>
                      <a:srgbClr val="000000"/>
                    </a:solidFill>
                    <a:latin typeface="Arial"/>
                    <a:ea typeface="Arial"/>
                    <a:cs typeface="Arial"/>
                    <a:sym typeface="Arial"/>
                  </a:defRPr>
                </a:pPr>
                <a:endParaRPr/>
              </a:p>
            </p:txBody>
          </p:sp>
          <p:sp>
            <p:nvSpPr>
              <p:cNvPr id="1888" name="Line"/>
              <p:cNvSpPr/>
              <p:nvPr/>
            </p:nvSpPr>
            <p:spPr>
              <a:xfrm flipH="1">
                <a:off x="0" y="7924800"/>
                <a:ext cx="243841" cy="0"/>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algn="l" defTabSz="1829287">
                  <a:defRPr sz="3400">
                    <a:solidFill>
                      <a:srgbClr val="000000"/>
                    </a:solidFill>
                    <a:latin typeface="Arial"/>
                    <a:ea typeface="Arial"/>
                    <a:cs typeface="Arial"/>
                    <a:sym typeface="Arial"/>
                  </a:defRPr>
                </a:pPr>
                <a:endParaRPr/>
              </a:p>
            </p:txBody>
          </p:sp>
          <p:sp>
            <p:nvSpPr>
              <p:cNvPr id="1889" name="Line"/>
              <p:cNvSpPr/>
              <p:nvPr/>
            </p:nvSpPr>
            <p:spPr>
              <a:xfrm flipH="1">
                <a:off x="0" y="9631680"/>
                <a:ext cx="243841" cy="1"/>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algn="l" defTabSz="1829287">
                  <a:defRPr sz="3400">
                    <a:solidFill>
                      <a:srgbClr val="000000"/>
                    </a:solidFill>
                    <a:latin typeface="Arial"/>
                    <a:ea typeface="Arial"/>
                    <a:cs typeface="Arial"/>
                    <a:sym typeface="Arial"/>
                  </a:defRPr>
                </a:pPr>
                <a:endParaRPr/>
              </a:p>
            </p:txBody>
          </p:sp>
          <p:sp>
            <p:nvSpPr>
              <p:cNvPr id="1890" name="Line"/>
              <p:cNvSpPr/>
              <p:nvPr/>
            </p:nvSpPr>
            <p:spPr>
              <a:xfrm flipH="1">
                <a:off x="0" y="11350752"/>
                <a:ext cx="243841" cy="1"/>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algn="l" defTabSz="1829287">
                  <a:defRPr sz="3400">
                    <a:solidFill>
                      <a:srgbClr val="000000"/>
                    </a:solidFill>
                    <a:latin typeface="Arial"/>
                    <a:ea typeface="Arial"/>
                    <a:cs typeface="Arial"/>
                    <a:sym typeface="Arial"/>
                  </a:defRPr>
                </a:pPr>
                <a:endParaRPr/>
              </a:p>
            </p:txBody>
          </p:sp>
          <p:sp>
            <p:nvSpPr>
              <p:cNvPr id="1891" name="Line"/>
              <p:cNvSpPr/>
              <p:nvPr/>
            </p:nvSpPr>
            <p:spPr>
              <a:xfrm flipH="1" flipV="1">
                <a:off x="0" y="0"/>
                <a:ext cx="243841" cy="1"/>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algn="l" defTabSz="1829287">
                  <a:defRPr sz="3400">
                    <a:solidFill>
                      <a:srgbClr val="000000"/>
                    </a:solidFill>
                    <a:latin typeface="Arial"/>
                    <a:ea typeface="Arial"/>
                    <a:cs typeface="Arial"/>
                    <a:sym typeface="Arial"/>
                  </a:defRPr>
                </a:pPr>
                <a:endParaRPr/>
              </a:p>
            </p:txBody>
          </p:sp>
          <p:sp>
            <p:nvSpPr>
              <p:cNvPr id="1892" name="Line"/>
              <p:cNvSpPr/>
              <p:nvPr/>
            </p:nvSpPr>
            <p:spPr>
              <a:xfrm flipH="1">
                <a:off x="0" y="12435840"/>
                <a:ext cx="243841" cy="1"/>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algn="l" defTabSz="1829287">
                  <a:defRPr sz="3400">
                    <a:solidFill>
                      <a:srgbClr val="000000"/>
                    </a:solidFill>
                    <a:latin typeface="Arial"/>
                    <a:ea typeface="Arial"/>
                    <a:cs typeface="Arial"/>
                    <a:sym typeface="Arial"/>
                  </a:defRPr>
                </a:pPr>
                <a:endParaRPr/>
              </a:p>
            </p:txBody>
          </p:sp>
        </p:grpSp>
      </p:grpSp>
      <p:sp>
        <p:nvSpPr>
          <p:cNvPr id="1895" name="4 hours, no-charge, big value"/>
          <p:cNvSpPr txBox="1"/>
          <p:nvPr/>
        </p:nvSpPr>
        <p:spPr>
          <a:xfrm>
            <a:off x="578561" y="1846843"/>
            <a:ext cx="9447481"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457200">
              <a:defRPr sz="2000">
                <a:solidFill>
                  <a:srgbClr val="000000"/>
                </a:solidFill>
                <a:latin typeface="IBM Plex Sans Light"/>
                <a:ea typeface="IBM Plex Sans Light"/>
                <a:cs typeface="IBM Plex Sans Light"/>
                <a:sym typeface="IBM Plex Sans Light"/>
              </a:defRPr>
            </a:pPr>
            <a:r>
              <a:t>4 hours, no-charge, focused on business value</a:t>
            </a:r>
          </a:p>
          <a:p>
            <a:pPr algn="l" defTabSz="457200">
              <a:defRPr sz="2000">
                <a:solidFill>
                  <a:srgbClr val="000000"/>
                </a:solidFill>
                <a:latin typeface="IBM Plex Sans Light"/>
                <a:ea typeface="IBM Plex Sans Light"/>
                <a:cs typeface="IBM Plex Sans Light"/>
                <a:sym typeface="IBM Plex Sans Light"/>
              </a:defRPr>
            </a:pPr>
            <a:r>
              <a:t>Delivered virtually through video conference, in 1 or more session</a:t>
            </a:r>
          </a:p>
        </p:txBody>
      </p:sp>
      <p:sp>
        <p:nvSpPr>
          <p:cNvPr id="1896" name="You gain…"/>
          <p:cNvSpPr txBox="1"/>
          <p:nvPr/>
        </p:nvSpPr>
        <p:spPr>
          <a:xfrm>
            <a:off x="6374176" y="3294832"/>
            <a:ext cx="5248437" cy="5956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457200">
              <a:spcBef>
                <a:spcPts val="2100"/>
              </a:spcBef>
              <a:defRPr sz="3200" b="1">
                <a:solidFill>
                  <a:srgbClr val="000000"/>
                </a:solidFill>
                <a:latin typeface="IBM Plex Sans"/>
                <a:ea typeface="IBM Plex Sans"/>
                <a:cs typeface="IBM Plex Sans"/>
                <a:sym typeface="IBM Plex Sans"/>
              </a:defRPr>
            </a:pPr>
            <a:r>
              <a:t>You Gain</a:t>
            </a:r>
          </a:p>
          <a:p>
            <a:pPr marL="304800" indent="-304800" algn="l" defTabSz="457200">
              <a:spcBef>
                <a:spcPts val="700"/>
              </a:spcBef>
              <a:buSzPct val="123000"/>
              <a:buChar char="•"/>
              <a:defRPr sz="2200">
                <a:solidFill>
                  <a:srgbClr val="000000"/>
                </a:solidFill>
                <a:latin typeface="IBM Plex Sans Light"/>
                <a:ea typeface="IBM Plex Sans Light"/>
                <a:cs typeface="IBM Plex Sans Light"/>
                <a:sym typeface="IBM Plex Sans Light"/>
              </a:defRPr>
            </a:pPr>
            <a:r>
              <a:rPr b="1">
                <a:solidFill>
                  <a:srgbClr val="0F62FE"/>
                </a:solidFill>
                <a:latin typeface="IBM Plex Sans"/>
                <a:ea typeface="IBM Plex Sans"/>
                <a:cs typeface="IBM Plex Sans"/>
                <a:sym typeface="IBM Plex Sans"/>
              </a:rPr>
              <a:t>Clarity on opportunities</a:t>
            </a:r>
            <a:r>
              <a:t> to address your goals and challenges and advice how your IBM solutions can help </a:t>
            </a:r>
          </a:p>
          <a:p>
            <a:pPr marL="304800" indent="-304800" algn="l" defTabSz="457200">
              <a:spcBef>
                <a:spcPts val="700"/>
              </a:spcBef>
              <a:buSzPct val="123000"/>
              <a:buChar char="•"/>
              <a:defRPr sz="2200">
                <a:solidFill>
                  <a:srgbClr val="000000"/>
                </a:solidFill>
                <a:latin typeface="IBM Plex Sans Light"/>
                <a:ea typeface="IBM Plex Sans Light"/>
                <a:cs typeface="IBM Plex Sans Light"/>
                <a:sym typeface="IBM Plex Sans Light"/>
              </a:defRPr>
            </a:pPr>
            <a:r>
              <a:rPr b="1">
                <a:solidFill>
                  <a:srgbClr val="0F62FE"/>
                </a:solidFill>
                <a:latin typeface="IBM Plex Sans"/>
                <a:ea typeface="IBM Plex Sans"/>
                <a:cs typeface="IBM Plex Sans"/>
                <a:sym typeface="IBM Plex Sans"/>
              </a:rPr>
              <a:t>Use case descriptions</a:t>
            </a:r>
            <a:r>
              <a:rPr>
                <a:solidFill>
                  <a:srgbClr val="0F62FE"/>
                </a:solidFill>
              </a:rPr>
              <a:t> </a:t>
            </a:r>
            <a:r>
              <a:t>that align your goal to your challenge, the process, and people that need to be impacted in order for you to achieve your goal</a:t>
            </a:r>
          </a:p>
          <a:p>
            <a:pPr marL="304800" indent="-304800" algn="l" defTabSz="457200">
              <a:spcBef>
                <a:spcPts val="700"/>
              </a:spcBef>
              <a:buSzPct val="123000"/>
              <a:buChar char="•"/>
              <a:defRPr sz="2200">
                <a:solidFill>
                  <a:srgbClr val="000000"/>
                </a:solidFill>
                <a:latin typeface="IBM Plex Sans Light"/>
                <a:ea typeface="IBM Plex Sans Light"/>
                <a:cs typeface="IBM Plex Sans Light"/>
                <a:sym typeface="IBM Plex Sans Light"/>
              </a:defRPr>
            </a:pPr>
            <a:r>
              <a:rPr b="1">
                <a:solidFill>
                  <a:srgbClr val="0F62FE"/>
                </a:solidFill>
                <a:latin typeface="IBM Plex Sans"/>
                <a:ea typeface="IBM Plex Sans"/>
                <a:cs typeface="IBM Plex Sans"/>
                <a:sym typeface="IBM Plex Sans"/>
              </a:rPr>
              <a:t>A focused starting point</a:t>
            </a:r>
            <a:r>
              <a:rPr b="1">
                <a:latin typeface="IBM Plex Sans"/>
                <a:ea typeface="IBM Plex Sans"/>
                <a:cs typeface="IBM Plex Sans"/>
                <a:sym typeface="IBM Plex Sans"/>
              </a:rPr>
              <a:t> </a:t>
            </a:r>
            <a:r>
              <a:t>to collaborate with IBM to and ensure that you get real value from your IBM investment</a:t>
            </a:r>
          </a:p>
          <a:p>
            <a:pPr marL="304800" indent="-304800" algn="l" defTabSz="457200">
              <a:spcBef>
                <a:spcPts val="700"/>
              </a:spcBef>
              <a:buSzPct val="123000"/>
              <a:buChar char="•"/>
              <a:defRPr sz="2200">
                <a:solidFill>
                  <a:srgbClr val="000000"/>
                </a:solidFill>
                <a:latin typeface="IBM Plex Sans Light"/>
                <a:ea typeface="IBM Plex Sans Light"/>
                <a:cs typeface="IBM Plex Sans Light"/>
                <a:sym typeface="IBM Plex Sans Light"/>
              </a:defRPr>
            </a:pPr>
            <a:r>
              <a:rPr b="1">
                <a:solidFill>
                  <a:srgbClr val="0F62FE"/>
                </a:solidFill>
                <a:latin typeface="IBM Plex Sans"/>
                <a:ea typeface="IBM Plex Sans"/>
                <a:cs typeface="IBM Plex Sans"/>
                <a:sym typeface="IBM Plex Sans"/>
              </a:rPr>
              <a:t>Stakeholder alignment</a:t>
            </a:r>
            <a:r>
              <a:rPr>
                <a:solidFill>
                  <a:srgbClr val="0F62FE"/>
                </a:solidFill>
              </a:rPr>
              <a:t> </a:t>
            </a:r>
            <a:r>
              <a:t>on prioritized goals and challenges</a:t>
            </a:r>
          </a:p>
        </p:txBody>
      </p:sp>
      <p:sp>
        <p:nvSpPr>
          <p:cNvPr id="1897" name="What to Expect…"/>
          <p:cNvSpPr txBox="1"/>
          <p:nvPr/>
        </p:nvSpPr>
        <p:spPr>
          <a:xfrm>
            <a:off x="609600" y="3297263"/>
            <a:ext cx="5084528" cy="5956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825500">
              <a:spcBef>
                <a:spcPts val="2100"/>
              </a:spcBef>
              <a:defRPr sz="3200" b="1">
                <a:solidFill>
                  <a:srgbClr val="000000"/>
                </a:solidFill>
                <a:latin typeface="IBM Plex Sans"/>
                <a:ea typeface="IBM Plex Sans"/>
                <a:cs typeface="IBM Plex Sans"/>
                <a:sym typeface="IBM Plex Sans"/>
              </a:defRPr>
            </a:pPr>
            <a:r>
              <a:t>What to Expect</a:t>
            </a:r>
          </a:p>
          <a:p>
            <a:pPr algn="l" defTabSz="825500">
              <a:spcBef>
                <a:spcPts val="2100"/>
              </a:spcBef>
              <a:defRPr sz="2200" b="1">
                <a:solidFill>
                  <a:srgbClr val="000000"/>
                </a:solidFill>
                <a:latin typeface="IBM Plex Sans"/>
                <a:ea typeface="IBM Plex Sans"/>
                <a:cs typeface="IBM Plex Sans"/>
                <a:sym typeface="IBM Plex Sans"/>
              </a:defRPr>
            </a:pPr>
            <a:r>
              <a:rPr>
                <a:solidFill>
                  <a:srgbClr val="0F62FE"/>
                </a:solidFill>
              </a:rPr>
              <a:t>Your team</a:t>
            </a:r>
            <a:r>
              <a:t> </a:t>
            </a:r>
            <a:r>
              <a:rPr b="0">
                <a:latin typeface="IBM Plex Sans Light"/>
                <a:ea typeface="IBM Plex Sans Light"/>
                <a:cs typeface="IBM Plex Sans Light"/>
                <a:sym typeface="IBM Plex Sans Light"/>
              </a:rPr>
              <a:t>is guided through series of collaborative activities to explore your business goals and align them to the challenges that block or slow you down.</a:t>
            </a:r>
            <a:br>
              <a:rPr b="0"/>
            </a:br>
            <a:br>
              <a:rPr b="0"/>
            </a:br>
            <a:r>
              <a:rPr>
                <a:solidFill>
                  <a:srgbClr val="0F62FE"/>
                </a:solidFill>
              </a:rPr>
              <a:t>IBM experts</a:t>
            </a:r>
            <a:r>
              <a:t> </a:t>
            </a:r>
            <a:r>
              <a:rPr b="0">
                <a:latin typeface="IBM Plex Sans Light"/>
                <a:ea typeface="IBM Plex Sans Light"/>
                <a:cs typeface="IBM Plex Sans Light"/>
                <a:sym typeface="IBM Plex Sans Light"/>
              </a:rPr>
              <a:t>work with you to uncover and describe opportunities as concrete use cases focused on the people who require the outcomes and the experiences that need to change.</a:t>
            </a:r>
            <a:endParaRPr b="0"/>
          </a:p>
          <a:p>
            <a:pPr algn="l" defTabSz="825500">
              <a:spcBef>
                <a:spcPts val="2100"/>
              </a:spcBef>
              <a:defRPr sz="2200" b="1">
                <a:solidFill>
                  <a:srgbClr val="000000"/>
                </a:solidFill>
                <a:latin typeface="IBM Plex Sans"/>
                <a:ea typeface="IBM Plex Sans"/>
                <a:cs typeface="IBM Plex Sans"/>
                <a:sym typeface="IBM Plex Sans"/>
              </a:defRPr>
            </a:pPr>
            <a:r>
              <a:rPr>
                <a:solidFill>
                  <a:srgbClr val="0F62FE"/>
                </a:solidFill>
              </a:rPr>
              <a:t>Your team</a:t>
            </a:r>
            <a:r>
              <a:t> </a:t>
            </a:r>
            <a:r>
              <a:rPr b="0">
                <a:latin typeface="IBM Plex Sans Light"/>
                <a:ea typeface="IBM Plex Sans Light"/>
                <a:cs typeface="IBM Plex Sans Light"/>
                <a:sym typeface="IBM Plex Sans Light"/>
              </a:rPr>
              <a:t>prioritises the opportunities that you would like to explore further with IBM.</a:t>
            </a:r>
          </a:p>
        </p:txBody>
      </p:sp>
      <p:sp>
        <p:nvSpPr>
          <p:cNvPr id="1898" name="You gain…"/>
          <p:cNvSpPr txBox="1"/>
          <p:nvPr/>
        </p:nvSpPr>
        <p:spPr>
          <a:xfrm>
            <a:off x="12776051" y="513532"/>
            <a:ext cx="4943177" cy="1587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457200">
              <a:spcBef>
                <a:spcPts val="2100"/>
              </a:spcBef>
              <a:defRPr sz="3200" b="1">
                <a:solidFill>
                  <a:srgbClr val="000000"/>
                </a:solidFill>
                <a:latin typeface="IBM Plex Sans"/>
                <a:ea typeface="IBM Plex Sans"/>
                <a:cs typeface="IBM Plex Sans"/>
                <a:sym typeface="IBM Plex Sans"/>
              </a:defRPr>
            </a:pPr>
            <a:r>
              <a:t>Example Activities</a:t>
            </a:r>
          </a:p>
          <a:p>
            <a:pPr algn="l" defTabSz="825500">
              <a:defRPr sz="2000" b="1">
                <a:solidFill>
                  <a:srgbClr val="000000"/>
                </a:solidFill>
                <a:latin typeface="IBM Plex Sans"/>
                <a:ea typeface="IBM Plex Sans"/>
                <a:cs typeface="IBM Plex Sans"/>
                <a:sym typeface="IBM Plex Sans"/>
              </a:defRPr>
            </a:pPr>
            <a:r>
              <a:rPr>
                <a:solidFill>
                  <a:srgbClr val="0F62FE"/>
                </a:solidFill>
              </a:rPr>
              <a:t>Your Business Landscape</a:t>
            </a:r>
          </a:p>
          <a:p>
            <a:pPr algn="l" defTabSz="825500">
              <a:defRPr sz="2000">
                <a:solidFill>
                  <a:srgbClr val="000000"/>
                </a:solidFill>
                <a:latin typeface="IBM Plex Sans Light"/>
                <a:ea typeface="IBM Plex Sans Light"/>
                <a:cs typeface="IBM Plex Sans Light"/>
                <a:sym typeface="IBM Plex Sans Light"/>
              </a:defRPr>
            </a:pPr>
            <a:r>
              <a:t>Quickly outline your goals and challenges.</a:t>
            </a:r>
          </a:p>
        </p:txBody>
      </p:sp>
      <p:sp>
        <p:nvSpPr>
          <p:cNvPr id="1899" name="4 hours, no-charge, big value"/>
          <p:cNvSpPr txBox="1"/>
          <p:nvPr/>
        </p:nvSpPr>
        <p:spPr>
          <a:xfrm>
            <a:off x="578561" y="1377303"/>
            <a:ext cx="10282307" cy="444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457200">
              <a:defRPr sz="2000">
                <a:solidFill>
                  <a:srgbClr val="0064FF"/>
                </a:solidFill>
                <a:latin typeface="IBM Plex Sans Light"/>
                <a:ea typeface="IBM Plex Sans Light"/>
                <a:cs typeface="IBM Plex Sans Light"/>
                <a:sym typeface="IBM Plex Sans Light"/>
              </a:defRPr>
            </a:lvl1pPr>
          </a:lstStyle>
          <a:p>
            <a:r>
              <a:t>Explore opportunities to get the most value from your IBM subscription.</a:t>
            </a:r>
          </a:p>
        </p:txBody>
      </p:sp>
      <p:sp>
        <p:nvSpPr>
          <p:cNvPr id="1900" name="You gain…"/>
          <p:cNvSpPr txBox="1"/>
          <p:nvPr/>
        </p:nvSpPr>
        <p:spPr>
          <a:xfrm>
            <a:off x="12769770" y="2279649"/>
            <a:ext cx="4866049" cy="147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825500">
              <a:defRPr sz="2000" b="1">
                <a:solidFill>
                  <a:srgbClr val="000000"/>
                </a:solidFill>
                <a:latin typeface="IBM Plex Sans"/>
                <a:ea typeface="IBM Plex Sans"/>
                <a:cs typeface="IBM Plex Sans"/>
                <a:sym typeface="IBM Plex Sans"/>
              </a:defRPr>
            </a:pPr>
            <a:r>
              <a:rPr>
                <a:solidFill>
                  <a:srgbClr val="0F62FE"/>
                </a:solidFill>
              </a:rPr>
              <a:t>Opportunity Alignment</a:t>
            </a:r>
          </a:p>
          <a:p>
            <a:pPr algn="l" defTabSz="825500">
              <a:defRPr sz="2000">
                <a:solidFill>
                  <a:srgbClr val="000000"/>
                </a:solidFill>
                <a:latin typeface="IBM Plex Sans Light"/>
                <a:ea typeface="IBM Plex Sans Light"/>
                <a:cs typeface="IBM Plex Sans Light"/>
                <a:sym typeface="IBM Plex Sans Light"/>
              </a:defRPr>
            </a:pPr>
            <a:r>
              <a:t>Identify IBM capabilities that can help you with your challenges and bring you closer to your goal.</a:t>
            </a:r>
          </a:p>
        </p:txBody>
      </p:sp>
      <p:sp>
        <p:nvSpPr>
          <p:cNvPr id="1901" name="You gain…"/>
          <p:cNvSpPr txBox="1"/>
          <p:nvPr/>
        </p:nvSpPr>
        <p:spPr>
          <a:xfrm>
            <a:off x="20082101" y="-3804468"/>
            <a:ext cx="4943177" cy="302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457200">
              <a:spcBef>
                <a:spcPts val="2100"/>
              </a:spcBef>
              <a:defRPr sz="3200" b="1">
                <a:solidFill>
                  <a:srgbClr val="000000"/>
                </a:solidFill>
                <a:latin typeface="IBM Plex Sans"/>
                <a:ea typeface="IBM Plex Sans"/>
                <a:cs typeface="IBM Plex Sans"/>
                <a:sym typeface="IBM Plex Sans"/>
              </a:defRPr>
            </a:pPr>
            <a:endParaRPr/>
          </a:p>
          <a:p>
            <a:pPr algn="l" defTabSz="825500">
              <a:defRPr b="1">
                <a:solidFill>
                  <a:srgbClr val="000000"/>
                </a:solidFill>
                <a:latin typeface="IBM Plex Sans"/>
                <a:ea typeface="IBM Plex Sans"/>
                <a:cs typeface="IBM Plex Sans"/>
                <a:sym typeface="IBM Plex Sans"/>
              </a:defRPr>
            </a:pPr>
            <a:r>
              <a:rPr>
                <a:solidFill>
                  <a:srgbClr val="0F62FE"/>
                </a:solidFill>
              </a:rPr>
              <a:t>Opportunity Statement</a:t>
            </a:r>
          </a:p>
          <a:p>
            <a:pPr algn="l" defTabSz="825500">
              <a:defRPr sz="2000">
                <a:solidFill>
                  <a:srgbClr val="000000"/>
                </a:solidFill>
                <a:latin typeface="IBM Plex Sans Light"/>
                <a:ea typeface="IBM Plex Sans Light"/>
                <a:cs typeface="IBM Plex Sans Light"/>
                <a:sym typeface="IBM Plex Sans Light"/>
              </a:defRPr>
            </a:pPr>
            <a:r>
              <a:t>A more detailed exploration of the use case, related to the opportunity, that concretely describes the system or experience to impact and the people who will benefit from the outcome.</a:t>
            </a:r>
          </a:p>
        </p:txBody>
      </p:sp>
      <p:sp>
        <p:nvSpPr>
          <p:cNvPr id="1902" name="You gain…"/>
          <p:cNvSpPr txBox="1"/>
          <p:nvPr/>
        </p:nvSpPr>
        <p:spPr>
          <a:xfrm>
            <a:off x="12803354" y="7598730"/>
            <a:ext cx="4943177" cy="147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825500">
              <a:defRPr sz="2000" b="1">
                <a:solidFill>
                  <a:srgbClr val="000000"/>
                </a:solidFill>
                <a:latin typeface="IBM Plex Sans"/>
                <a:ea typeface="IBM Plex Sans"/>
                <a:cs typeface="IBM Plex Sans"/>
                <a:sym typeface="IBM Plex Sans"/>
              </a:defRPr>
            </a:pPr>
            <a:r>
              <a:rPr>
                <a:solidFill>
                  <a:srgbClr val="0F62FE"/>
                </a:solidFill>
              </a:rPr>
              <a:t>Opportunity Prioritization</a:t>
            </a:r>
          </a:p>
          <a:p>
            <a:pPr algn="l" defTabSz="825500">
              <a:defRPr sz="2000">
                <a:solidFill>
                  <a:srgbClr val="000000"/>
                </a:solidFill>
                <a:latin typeface="IBM Plex Sans Light"/>
                <a:ea typeface="IBM Plex Sans Light"/>
                <a:cs typeface="IBM Plex Sans Light"/>
                <a:sym typeface="IBM Plex Sans Light"/>
              </a:defRPr>
            </a:pPr>
            <a:r>
              <a:t>Focus in on the opportunities to advance that will deliver the most value for your team or department.</a:t>
            </a:r>
          </a:p>
        </p:txBody>
      </p:sp>
      <p:sp>
        <p:nvSpPr>
          <p:cNvPr id="1903" name="Rectangle"/>
          <p:cNvSpPr/>
          <p:nvPr/>
        </p:nvSpPr>
        <p:spPr>
          <a:xfrm>
            <a:off x="18901001" y="4001115"/>
            <a:ext cx="4888571" cy="7996437"/>
          </a:xfrm>
          <a:prstGeom prst="rect">
            <a:avLst/>
          </a:prstGeom>
          <a:solidFill>
            <a:srgbClr val="FFFFFF"/>
          </a:solidFill>
          <a:ln w="25400">
            <a:solidFill>
              <a:srgbClr val="A7A7A7"/>
            </a:solidFill>
          </a:ln>
        </p:spPr>
        <p:txBody>
          <a:bodyPr lIns="50800" tIns="50800" rIns="50800" bIns="50800" anchor="ctr"/>
          <a:lstStyle/>
          <a:p>
            <a:pPr defTabSz="2438337">
              <a:defRPr sz="2300"/>
            </a:pPr>
            <a:endParaRPr/>
          </a:p>
        </p:txBody>
      </p:sp>
      <p:sp>
        <p:nvSpPr>
          <p:cNvPr id="1904" name="Rectangle"/>
          <p:cNvSpPr/>
          <p:nvPr/>
        </p:nvSpPr>
        <p:spPr>
          <a:xfrm>
            <a:off x="12830657" y="3944167"/>
            <a:ext cx="4888571" cy="3442687"/>
          </a:xfrm>
          <a:prstGeom prst="rect">
            <a:avLst/>
          </a:prstGeom>
          <a:solidFill>
            <a:srgbClr val="FFFFFF"/>
          </a:solidFill>
          <a:ln w="25400">
            <a:solidFill>
              <a:srgbClr val="A7A7A7"/>
            </a:solidFill>
          </a:ln>
        </p:spPr>
        <p:txBody>
          <a:bodyPr lIns="50800" tIns="50800" rIns="50800" bIns="50800" anchor="ctr"/>
          <a:lstStyle/>
          <a:p>
            <a:pPr defTabSz="2438337"/>
            <a:endParaRPr/>
          </a:p>
        </p:txBody>
      </p:sp>
      <p:sp>
        <p:nvSpPr>
          <p:cNvPr id="1905" name="Line"/>
          <p:cNvSpPr/>
          <p:nvPr/>
        </p:nvSpPr>
        <p:spPr>
          <a:xfrm>
            <a:off x="14246445" y="4419542"/>
            <a:ext cx="726516" cy="1"/>
          </a:xfrm>
          <a:prstGeom prst="line">
            <a:avLst/>
          </a:prstGeom>
          <a:ln w="38100">
            <a:solidFill>
              <a:srgbClr val="A7A7A7"/>
            </a:solidFill>
            <a:miter lim="400000"/>
          </a:ln>
        </p:spPr>
        <p:txBody>
          <a:bodyPr lIns="45718" tIns="45718" rIns="45718" bIns="45718"/>
          <a:lstStyle/>
          <a:p>
            <a:pPr defTabSz="2438337"/>
            <a:endParaRPr/>
          </a:p>
        </p:txBody>
      </p:sp>
      <p:sp>
        <p:nvSpPr>
          <p:cNvPr id="1906" name="Line"/>
          <p:cNvSpPr/>
          <p:nvPr/>
        </p:nvSpPr>
        <p:spPr>
          <a:xfrm>
            <a:off x="14243347" y="4967993"/>
            <a:ext cx="732712" cy="1"/>
          </a:xfrm>
          <a:prstGeom prst="line">
            <a:avLst/>
          </a:prstGeom>
          <a:ln w="38100">
            <a:solidFill>
              <a:srgbClr val="A7A7A7"/>
            </a:solidFill>
            <a:miter lim="400000"/>
          </a:ln>
        </p:spPr>
        <p:txBody>
          <a:bodyPr lIns="45718" tIns="45718" rIns="45718" bIns="45718"/>
          <a:lstStyle/>
          <a:p>
            <a:pPr defTabSz="2438337"/>
            <a:endParaRPr/>
          </a:p>
        </p:txBody>
      </p:sp>
      <p:sp>
        <p:nvSpPr>
          <p:cNvPr id="1907" name="Line"/>
          <p:cNvSpPr/>
          <p:nvPr/>
        </p:nvSpPr>
        <p:spPr>
          <a:xfrm flipV="1">
            <a:off x="16139418" y="4803972"/>
            <a:ext cx="704019" cy="154855"/>
          </a:xfrm>
          <a:prstGeom prst="line">
            <a:avLst/>
          </a:prstGeom>
          <a:ln w="38100">
            <a:solidFill>
              <a:srgbClr val="A7A7A7"/>
            </a:solidFill>
            <a:miter lim="400000"/>
            <a:tailEnd type="triangle"/>
          </a:ln>
        </p:spPr>
        <p:txBody>
          <a:bodyPr lIns="45718" tIns="45718" rIns="45718" bIns="45718"/>
          <a:lstStyle/>
          <a:p>
            <a:pPr defTabSz="2438337"/>
            <a:endParaRPr/>
          </a:p>
        </p:txBody>
      </p:sp>
      <p:sp>
        <p:nvSpPr>
          <p:cNvPr id="1908" name="Line"/>
          <p:cNvSpPr/>
          <p:nvPr/>
        </p:nvSpPr>
        <p:spPr>
          <a:xfrm>
            <a:off x="16149707" y="6627012"/>
            <a:ext cx="714365" cy="1"/>
          </a:xfrm>
          <a:prstGeom prst="line">
            <a:avLst/>
          </a:prstGeom>
          <a:ln w="38100">
            <a:solidFill>
              <a:srgbClr val="A7A7A7"/>
            </a:solidFill>
            <a:miter lim="400000"/>
            <a:tailEnd type="triangle"/>
          </a:ln>
        </p:spPr>
        <p:txBody>
          <a:bodyPr lIns="45718" tIns="45718" rIns="45718" bIns="45718"/>
          <a:lstStyle/>
          <a:p>
            <a:pPr defTabSz="2438337"/>
            <a:endParaRPr/>
          </a:p>
        </p:txBody>
      </p:sp>
      <p:sp>
        <p:nvSpPr>
          <p:cNvPr id="1909" name="Line"/>
          <p:cNvSpPr/>
          <p:nvPr/>
        </p:nvSpPr>
        <p:spPr>
          <a:xfrm>
            <a:off x="14221045" y="5669624"/>
            <a:ext cx="729614" cy="1"/>
          </a:xfrm>
          <a:prstGeom prst="line">
            <a:avLst/>
          </a:prstGeom>
          <a:ln w="38100">
            <a:solidFill>
              <a:srgbClr val="A7A7A7"/>
            </a:solidFill>
            <a:miter lim="400000"/>
          </a:ln>
        </p:spPr>
        <p:txBody>
          <a:bodyPr lIns="45718" tIns="45718" rIns="45718" bIns="45718"/>
          <a:lstStyle/>
          <a:p>
            <a:pPr defTabSz="2438337"/>
            <a:endParaRPr/>
          </a:p>
        </p:txBody>
      </p:sp>
      <p:sp>
        <p:nvSpPr>
          <p:cNvPr id="1910" name="Line"/>
          <p:cNvSpPr/>
          <p:nvPr/>
        </p:nvSpPr>
        <p:spPr>
          <a:xfrm flipV="1">
            <a:off x="14257998" y="6761372"/>
            <a:ext cx="704019" cy="154856"/>
          </a:xfrm>
          <a:prstGeom prst="line">
            <a:avLst/>
          </a:prstGeom>
          <a:ln w="38100">
            <a:solidFill>
              <a:srgbClr val="A7A7A7"/>
            </a:solidFill>
            <a:miter lim="400000"/>
            <a:tailEnd type="triangle"/>
          </a:ln>
        </p:spPr>
        <p:txBody>
          <a:bodyPr lIns="45718" tIns="45718" rIns="45718" bIns="45718"/>
          <a:lstStyle/>
          <a:p>
            <a:pPr defTabSz="2438337"/>
            <a:endParaRPr/>
          </a:p>
        </p:txBody>
      </p:sp>
      <p:sp>
        <p:nvSpPr>
          <p:cNvPr id="1911" name="Goal"/>
          <p:cNvSpPr/>
          <p:nvPr/>
        </p:nvSpPr>
        <p:spPr>
          <a:xfrm>
            <a:off x="16863502" y="6384745"/>
            <a:ext cx="607505" cy="484535"/>
          </a:xfrm>
          <a:prstGeom prst="rect">
            <a:avLst/>
          </a:prstGeom>
          <a:solidFill>
            <a:srgbClr val="6FDC8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2438337">
              <a:defRPr sz="1600" b="1">
                <a:solidFill>
                  <a:srgbClr val="0E6027"/>
                </a:solidFill>
              </a:defRPr>
            </a:lvl1pPr>
          </a:lstStyle>
          <a:p>
            <a:r>
              <a:t>Goal</a:t>
            </a:r>
          </a:p>
        </p:txBody>
      </p:sp>
      <p:sp>
        <p:nvSpPr>
          <p:cNvPr id="1912" name="Goal"/>
          <p:cNvSpPr/>
          <p:nvPr/>
        </p:nvSpPr>
        <p:spPr>
          <a:xfrm>
            <a:off x="16863502" y="4404385"/>
            <a:ext cx="607505" cy="484535"/>
          </a:xfrm>
          <a:prstGeom prst="rect">
            <a:avLst/>
          </a:prstGeom>
          <a:solidFill>
            <a:srgbClr val="6FDC8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2438337">
              <a:defRPr sz="1600" b="1">
                <a:solidFill>
                  <a:srgbClr val="0E6027"/>
                </a:solidFill>
              </a:defRPr>
            </a:lvl1pPr>
          </a:lstStyle>
          <a:p>
            <a:r>
              <a:t>Goal</a:t>
            </a:r>
          </a:p>
        </p:txBody>
      </p:sp>
      <p:sp>
        <p:nvSpPr>
          <p:cNvPr id="1913" name="Goal"/>
          <p:cNvSpPr/>
          <p:nvPr/>
        </p:nvSpPr>
        <p:spPr>
          <a:xfrm>
            <a:off x="16859727" y="5427357"/>
            <a:ext cx="607505" cy="484535"/>
          </a:xfrm>
          <a:prstGeom prst="rect">
            <a:avLst/>
          </a:prstGeom>
          <a:solidFill>
            <a:srgbClr val="6FDC8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2438337">
              <a:defRPr sz="1600" b="1">
                <a:solidFill>
                  <a:srgbClr val="0E6027"/>
                </a:solidFill>
              </a:defRPr>
            </a:lvl1pPr>
          </a:lstStyle>
          <a:p>
            <a:r>
              <a:t>Goal</a:t>
            </a:r>
          </a:p>
        </p:txBody>
      </p:sp>
      <p:sp>
        <p:nvSpPr>
          <p:cNvPr id="1914" name="Capability"/>
          <p:cNvSpPr/>
          <p:nvPr/>
        </p:nvSpPr>
        <p:spPr>
          <a:xfrm>
            <a:off x="14938880" y="4164575"/>
            <a:ext cx="1217367" cy="484535"/>
          </a:xfrm>
          <a:prstGeom prst="rect">
            <a:avLst/>
          </a:prstGeom>
          <a:solidFill>
            <a:srgbClr val="A6C8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2438337">
              <a:defRPr sz="1600" b="1">
                <a:solidFill>
                  <a:srgbClr val="0043CE"/>
                </a:solidFill>
              </a:defRPr>
            </a:lvl1pPr>
          </a:lstStyle>
          <a:p>
            <a:r>
              <a:t>Capability</a:t>
            </a:r>
          </a:p>
        </p:txBody>
      </p:sp>
      <p:sp>
        <p:nvSpPr>
          <p:cNvPr id="1915" name="Capability"/>
          <p:cNvSpPr/>
          <p:nvPr/>
        </p:nvSpPr>
        <p:spPr>
          <a:xfrm>
            <a:off x="14937531" y="4730832"/>
            <a:ext cx="1217367" cy="484535"/>
          </a:xfrm>
          <a:prstGeom prst="rect">
            <a:avLst/>
          </a:prstGeom>
          <a:solidFill>
            <a:srgbClr val="A6C8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2438337">
              <a:defRPr sz="1600" b="1">
                <a:solidFill>
                  <a:srgbClr val="0043CE"/>
                </a:solidFill>
              </a:defRPr>
            </a:lvl1pPr>
          </a:lstStyle>
          <a:p>
            <a:r>
              <a:t>Capability</a:t>
            </a:r>
          </a:p>
        </p:txBody>
      </p:sp>
      <p:sp>
        <p:nvSpPr>
          <p:cNvPr id="1916" name="Capability"/>
          <p:cNvSpPr/>
          <p:nvPr/>
        </p:nvSpPr>
        <p:spPr>
          <a:xfrm>
            <a:off x="14938880" y="5427357"/>
            <a:ext cx="1217367" cy="484535"/>
          </a:xfrm>
          <a:prstGeom prst="rect">
            <a:avLst/>
          </a:prstGeom>
          <a:solidFill>
            <a:srgbClr val="A6C8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2438337">
              <a:defRPr sz="1600" b="1">
                <a:solidFill>
                  <a:srgbClr val="0043CE"/>
                </a:solidFill>
              </a:defRPr>
            </a:lvl1pPr>
          </a:lstStyle>
          <a:p>
            <a:r>
              <a:t>Capability</a:t>
            </a:r>
          </a:p>
        </p:txBody>
      </p:sp>
      <p:sp>
        <p:nvSpPr>
          <p:cNvPr id="1917" name="Capability"/>
          <p:cNvSpPr/>
          <p:nvPr/>
        </p:nvSpPr>
        <p:spPr>
          <a:xfrm>
            <a:off x="14937533" y="6372045"/>
            <a:ext cx="1217367" cy="484535"/>
          </a:xfrm>
          <a:prstGeom prst="rect">
            <a:avLst/>
          </a:prstGeom>
          <a:solidFill>
            <a:srgbClr val="A6C8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2438337">
              <a:defRPr sz="1600" b="1">
                <a:solidFill>
                  <a:srgbClr val="0043CE"/>
                </a:solidFill>
              </a:defRPr>
            </a:lvl1pPr>
          </a:lstStyle>
          <a:p>
            <a:r>
              <a:t>Capability</a:t>
            </a:r>
          </a:p>
        </p:txBody>
      </p:sp>
      <p:sp>
        <p:nvSpPr>
          <p:cNvPr id="1918" name="Challenge"/>
          <p:cNvSpPr/>
          <p:nvPr/>
        </p:nvSpPr>
        <p:spPr>
          <a:xfrm>
            <a:off x="12993323" y="5427357"/>
            <a:ext cx="1217368" cy="484535"/>
          </a:xfrm>
          <a:prstGeom prst="rect">
            <a:avLst/>
          </a:prstGeom>
          <a:solidFill>
            <a:srgbClr val="FFB3B8"/>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2438337">
              <a:defRPr sz="1600" b="1">
                <a:solidFill>
                  <a:srgbClr val="A2191F"/>
                </a:solidFill>
              </a:defRPr>
            </a:lvl1pPr>
          </a:lstStyle>
          <a:p>
            <a:r>
              <a:t>Challenge</a:t>
            </a:r>
          </a:p>
        </p:txBody>
      </p:sp>
      <p:sp>
        <p:nvSpPr>
          <p:cNvPr id="1919" name="Challenge"/>
          <p:cNvSpPr/>
          <p:nvPr/>
        </p:nvSpPr>
        <p:spPr>
          <a:xfrm>
            <a:off x="13016687" y="4730832"/>
            <a:ext cx="1217367" cy="484535"/>
          </a:xfrm>
          <a:prstGeom prst="rect">
            <a:avLst/>
          </a:prstGeom>
          <a:solidFill>
            <a:srgbClr val="FFB3B8"/>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2438337">
              <a:defRPr sz="1600" b="1">
                <a:solidFill>
                  <a:srgbClr val="A2191F"/>
                </a:solidFill>
              </a:defRPr>
            </a:lvl1pPr>
          </a:lstStyle>
          <a:p>
            <a:r>
              <a:t>Challenge</a:t>
            </a:r>
          </a:p>
        </p:txBody>
      </p:sp>
      <p:sp>
        <p:nvSpPr>
          <p:cNvPr id="1920" name="Challenge"/>
          <p:cNvSpPr/>
          <p:nvPr/>
        </p:nvSpPr>
        <p:spPr>
          <a:xfrm>
            <a:off x="13017858" y="6686575"/>
            <a:ext cx="1217367" cy="484535"/>
          </a:xfrm>
          <a:prstGeom prst="rect">
            <a:avLst/>
          </a:prstGeom>
          <a:solidFill>
            <a:srgbClr val="FFB3B8"/>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2438337">
              <a:defRPr sz="1600" b="1">
                <a:solidFill>
                  <a:srgbClr val="A2191F"/>
                </a:solidFill>
              </a:defRPr>
            </a:lvl1pPr>
          </a:lstStyle>
          <a:p>
            <a:r>
              <a:t>Challenge</a:t>
            </a:r>
          </a:p>
        </p:txBody>
      </p:sp>
      <p:sp>
        <p:nvSpPr>
          <p:cNvPr id="1921" name="Challenge"/>
          <p:cNvSpPr/>
          <p:nvPr/>
        </p:nvSpPr>
        <p:spPr>
          <a:xfrm>
            <a:off x="13017858" y="6113590"/>
            <a:ext cx="1217367" cy="484535"/>
          </a:xfrm>
          <a:prstGeom prst="rect">
            <a:avLst/>
          </a:prstGeom>
          <a:solidFill>
            <a:srgbClr val="FFB3B8"/>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2438337">
              <a:defRPr sz="1600" b="1">
                <a:solidFill>
                  <a:srgbClr val="A2191F"/>
                </a:solidFill>
              </a:defRPr>
            </a:lvl1pPr>
          </a:lstStyle>
          <a:p>
            <a:r>
              <a:t>Challenge</a:t>
            </a:r>
          </a:p>
        </p:txBody>
      </p:sp>
      <p:sp>
        <p:nvSpPr>
          <p:cNvPr id="1922" name="Challenge"/>
          <p:cNvSpPr/>
          <p:nvPr/>
        </p:nvSpPr>
        <p:spPr>
          <a:xfrm>
            <a:off x="13016687" y="4164575"/>
            <a:ext cx="1217367" cy="484535"/>
          </a:xfrm>
          <a:prstGeom prst="rect">
            <a:avLst/>
          </a:prstGeom>
          <a:solidFill>
            <a:srgbClr val="FFB3B8"/>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2438337">
              <a:defRPr sz="1600" b="1">
                <a:solidFill>
                  <a:srgbClr val="A2191F"/>
                </a:solidFill>
              </a:defRPr>
            </a:lvl1pPr>
          </a:lstStyle>
          <a:p>
            <a:r>
              <a:t>Challenge</a:t>
            </a:r>
          </a:p>
        </p:txBody>
      </p:sp>
      <p:sp>
        <p:nvSpPr>
          <p:cNvPr id="1923" name="Line"/>
          <p:cNvSpPr/>
          <p:nvPr/>
        </p:nvSpPr>
        <p:spPr>
          <a:xfrm>
            <a:off x="14257998" y="6363003"/>
            <a:ext cx="704019" cy="154855"/>
          </a:xfrm>
          <a:prstGeom prst="line">
            <a:avLst/>
          </a:prstGeom>
          <a:ln w="38100">
            <a:solidFill>
              <a:srgbClr val="A7A7A7"/>
            </a:solidFill>
            <a:miter lim="400000"/>
            <a:tailEnd type="triangle"/>
          </a:ln>
        </p:spPr>
        <p:txBody>
          <a:bodyPr lIns="45718" tIns="45718" rIns="45718" bIns="45718"/>
          <a:lstStyle/>
          <a:p>
            <a:pPr defTabSz="2438337"/>
            <a:endParaRPr/>
          </a:p>
        </p:txBody>
      </p:sp>
      <p:sp>
        <p:nvSpPr>
          <p:cNvPr id="1924" name="Line"/>
          <p:cNvSpPr/>
          <p:nvPr/>
        </p:nvSpPr>
        <p:spPr>
          <a:xfrm>
            <a:off x="16156927" y="4395178"/>
            <a:ext cx="704019" cy="154855"/>
          </a:xfrm>
          <a:prstGeom prst="line">
            <a:avLst/>
          </a:prstGeom>
          <a:ln w="38100">
            <a:solidFill>
              <a:srgbClr val="A7A7A7"/>
            </a:solidFill>
            <a:miter lim="400000"/>
            <a:tailEnd type="triangle"/>
          </a:ln>
        </p:spPr>
        <p:txBody>
          <a:bodyPr lIns="45718" tIns="45718" rIns="45718" bIns="45718"/>
          <a:lstStyle/>
          <a:p>
            <a:pPr defTabSz="2438337"/>
            <a:endParaRPr/>
          </a:p>
        </p:txBody>
      </p:sp>
      <p:sp>
        <p:nvSpPr>
          <p:cNvPr id="1925" name="Line"/>
          <p:cNvSpPr/>
          <p:nvPr/>
        </p:nvSpPr>
        <p:spPr>
          <a:xfrm>
            <a:off x="16128220" y="5671860"/>
            <a:ext cx="714365" cy="1"/>
          </a:xfrm>
          <a:prstGeom prst="line">
            <a:avLst/>
          </a:prstGeom>
          <a:ln w="38100">
            <a:solidFill>
              <a:srgbClr val="A7A7A7"/>
            </a:solidFill>
            <a:miter lim="400000"/>
            <a:tailEnd type="triangle"/>
          </a:ln>
        </p:spPr>
        <p:txBody>
          <a:bodyPr lIns="45718" tIns="45718" rIns="45718" bIns="45718"/>
          <a:lstStyle/>
          <a:p>
            <a:pPr defTabSz="2438337"/>
            <a:endParaRPr/>
          </a:p>
        </p:txBody>
      </p:sp>
      <p:sp>
        <p:nvSpPr>
          <p:cNvPr id="1926" name="We have a problem/challenge:…"/>
          <p:cNvSpPr txBox="1"/>
          <p:nvPr/>
        </p:nvSpPr>
        <p:spPr>
          <a:xfrm>
            <a:off x="19102585" y="4110063"/>
            <a:ext cx="4485402" cy="7112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2438337">
              <a:spcBef>
                <a:spcPts val="1600"/>
              </a:spcBef>
              <a:defRPr sz="1700">
                <a:latin typeface="IBM Plex Sans"/>
                <a:ea typeface="IBM Plex Sans"/>
                <a:cs typeface="IBM Plex Sans"/>
                <a:sym typeface="IBM Plex Sans"/>
              </a:defRPr>
            </a:pPr>
            <a:r>
              <a:t>We have a problem/challenge:</a:t>
            </a:r>
          </a:p>
          <a:p>
            <a:pPr algn="l" defTabSz="2438337">
              <a:spcBef>
                <a:spcPts val="1600"/>
              </a:spcBef>
              <a:defRPr sz="1700">
                <a:latin typeface="IBM Plex Sans"/>
                <a:ea typeface="IBM Plex Sans"/>
                <a:cs typeface="IBM Plex Sans"/>
                <a:sym typeface="IBM Plex Sans"/>
              </a:defRPr>
            </a:pPr>
            <a:endParaRPr/>
          </a:p>
          <a:p>
            <a:pPr algn="l" defTabSz="2438337">
              <a:spcBef>
                <a:spcPts val="1600"/>
              </a:spcBef>
              <a:defRPr sz="1700">
                <a:latin typeface="IBM Plex Sans"/>
                <a:ea typeface="IBM Plex Sans"/>
                <a:cs typeface="IBM Plex Sans"/>
                <a:sym typeface="IBM Plex Sans"/>
              </a:defRPr>
            </a:pPr>
            <a:r>
              <a:t>The impact on our business/team is:</a:t>
            </a:r>
          </a:p>
          <a:p>
            <a:pPr algn="l" defTabSz="2438337">
              <a:spcBef>
                <a:spcPts val="1600"/>
              </a:spcBef>
              <a:defRPr sz="1700">
                <a:latin typeface="IBM Plex Sans"/>
                <a:ea typeface="IBM Plex Sans"/>
                <a:cs typeface="IBM Plex Sans"/>
                <a:sym typeface="IBM Plex Sans"/>
              </a:defRPr>
            </a:pPr>
            <a:endParaRPr/>
          </a:p>
          <a:p>
            <a:pPr algn="l" defTabSz="2438337">
              <a:spcBef>
                <a:spcPts val="900"/>
              </a:spcBef>
              <a:defRPr sz="1700">
                <a:latin typeface="IBM Plex Sans"/>
                <a:ea typeface="IBM Plex Sans"/>
                <a:cs typeface="IBM Plex Sans"/>
                <a:sym typeface="IBM Plex Sans"/>
              </a:defRPr>
            </a:pPr>
            <a:r>
              <a:t>We know we have a problem, because we can see/hear</a:t>
            </a:r>
          </a:p>
          <a:p>
            <a:pPr algn="l" defTabSz="2438337">
              <a:spcBef>
                <a:spcPts val="900"/>
              </a:spcBef>
              <a:defRPr sz="1700">
                <a:latin typeface="IBM Plex Sans"/>
                <a:ea typeface="IBM Plex Sans"/>
                <a:cs typeface="IBM Plex Sans"/>
                <a:sym typeface="IBM Plex Sans"/>
              </a:defRPr>
            </a:pPr>
            <a:endParaRPr/>
          </a:p>
          <a:p>
            <a:pPr algn="l" defTabSz="2438337">
              <a:spcBef>
                <a:spcPts val="1600"/>
              </a:spcBef>
              <a:defRPr sz="1700">
                <a:latin typeface="IBM Plex Sans"/>
                <a:ea typeface="IBM Plex Sans"/>
                <a:cs typeface="IBM Plex Sans"/>
                <a:sym typeface="IBM Plex Sans"/>
              </a:defRPr>
            </a:pPr>
            <a:endParaRPr/>
          </a:p>
          <a:p>
            <a:pPr algn="l" defTabSz="2438337">
              <a:spcBef>
                <a:spcPts val="1600"/>
              </a:spcBef>
              <a:defRPr sz="1700">
                <a:latin typeface="IBM Plex Sans"/>
                <a:ea typeface="IBM Plex Sans"/>
                <a:cs typeface="IBM Plex Sans"/>
                <a:sym typeface="IBM Plex Sans"/>
              </a:defRPr>
            </a:pPr>
            <a:r>
              <a:t>The people and processes we need to impact:</a:t>
            </a:r>
          </a:p>
          <a:p>
            <a:pPr algn="l" defTabSz="2438337">
              <a:spcBef>
                <a:spcPts val="1600"/>
              </a:spcBef>
              <a:defRPr sz="1700">
                <a:latin typeface="IBM Plex Sans"/>
                <a:ea typeface="IBM Plex Sans"/>
                <a:cs typeface="IBM Plex Sans"/>
                <a:sym typeface="IBM Plex Sans"/>
              </a:defRPr>
            </a:pPr>
            <a:endParaRPr/>
          </a:p>
          <a:p>
            <a:pPr algn="l" defTabSz="2438337">
              <a:spcBef>
                <a:spcPts val="1600"/>
              </a:spcBef>
              <a:defRPr sz="1700">
                <a:latin typeface="IBM Plex Sans"/>
                <a:ea typeface="IBM Plex Sans"/>
                <a:cs typeface="IBM Plex Sans"/>
                <a:sym typeface="IBM Plex Sans"/>
              </a:defRPr>
            </a:pPr>
            <a:r>
              <a:t>We would like to explore the opportunities provided by:</a:t>
            </a:r>
          </a:p>
          <a:p>
            <a:pPr algn="l" defTabSz="2438337">
              <a:spcBef>
                <a:spcPts val="1600"/>
              </a:spcBef>
              <a:defRPr sz="1700">
                <a:latin typeface="IBM Plex Sans"/>
                <a:ea typeface="IBM Plex Sans"/>
                <a:cs typeface="IBM Plex Sans"/>
                <a:sym typeface="IBM Plex Sans"/>
              </a:defRPr>
            </a:pPr>
            <a:endParaRPr/>
          </a:p>
          <a:p>
            <a:pPr algn="l" defTabSz="2438337">
              <a:spcBef>
                <a:spcPts val="1600"/>
              </a:spcBef>
              <a:defRPr sz="1700">
                <a:latin typeface="IBM Plex Sans"/>
                <a:ea typeface="IBM Plex Sans"/>
                <a:cs typeface="IBM Plex Sans"/>
                <a:sym typeface="IBM Plex Sans"/>
              </a:defRPr>
            </a:pPr>
            <a:r>
              <a:t>If we address the challenge, we expect to see:</a:t>
            </a:r>
          </a:p>
        </p:txBody>
      </p:sp>
      <p:sp>
        <p:nvSpPr>
          <p:cNvPr id="1927" name="Challenge"/>
          <p:cNvSpPr/>
          <p:nvPr/>
        </p:nvSpPr>
        <p:spPr>
          <a:xfrm>
            <a:off x="19140124" y="4554820"/>
            <a:ext cx="1217367" cy="484535"/>
          </a:xfrm>
          <a:prstGeom prst="rect">
            <a:avLst/>
          </a:prstGeom>
          <a:solidFill>
            <a:srgbClr val="FFB3B8"/>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defTabSz="2438337">
              <a:defRPr sz="1600" b="1">
                <a:solidFill>
                  <a:srgbClr val="A2191F"/>
                </a:solidFill>
              </a:defRPr>
            </a:lvl1pPr>
          </a:lstStyle>
          <a:p>
            <a:r>
              <a:t> Challenge</a:t>
            </a:r>
          </a:p>
        </p:txBody>
      </p:sp>
      <p:sp>
        <p:nvSpPr>
          <p:cNvPr id="1928" name="Why we must address this"/>
          <p:cNvSpPr/>
          <p:nvPr/>
        </p:nvSpPr>
        <p:spPr>
          <a:xfrm>
            <a:off x="19140124" y="5485294"/>
            <a:ext cx="2801444" cy="484535"/>
          </a:xfrm>
          <a:prstGeom prst="rect">
            <a:avLst/>
          </a:prstGeom>
          <a:solidFill>
            <a:srgbClr val="FFB3B8"/>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defTabSz="2438337">
              <a:defRPr sz="1600" b="1">
                <a:solidFill>
                  <a:srgbClr val="A2191F"/>
                </a:solidFill>
              </a:defRPr>
            </a:lvl1pPr>
          </a:lstStyle>
          <a:p>
            <a:r>
              <a:t> Why we must address this</a:t>
            </a:r>
          </a:p>
        </p:txBody>
      </p:sp>
      <p:sp>
        <p:nvSpPr>
          <p:cNvPr id="1929" name="Visible or Measurable Evidence   we must impact with change"/>
          <p:cNvSpPr/>
          <p:nvPr/>
        </p:nvSpPr>
        <p:spPr>
          <a:xfrm>
            <a:off x="19140124" y="6760039"/>
            <a:ext cx="3382965" cy="767283"/>
          </a:xfrm>
          <a:prstGeom prst="rect">
            <a:avLst/>
          </a:prstGeom>
          <a:solidFill>
            <a:srgbClr val="FFB3B8"/>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lgn="l" defTabSz="2438337">
              <a:lnSpc>
                <a:spcPct val="120000"/>
              </a:lnSpc>
              <a:defRPr sz="1600" b="1">
                <a:solidFill>
                  <a:srgbClr val="A2191F"/>
                </a:solidFill>
              </a:defRPr>
            </a:pPr>
            <a:r>
              <a:t> Visible or Measurable Evidence </a:t>
            </a:r>
            <a:br/>
            <a:r>
              <a:t> we must impact with change </a:t>
            </a:r>
          </a:p>
        </p:txBody>
      </p:sp>
      <p:sp>
        <p:nvSpPr>
          <p:cNvPr id="1930" name="People"/>
          <p:cNvSpPr/>
          <p:nvPr/>
        </p:nvSpPr>
        <p:spPr>
          <a:xfrm>
            <a:off x="19140123" y="8317532"/>
            <a:ext cx="872383" cy="484535"/>
          </a:xfrm>
          <a:prstGeom prst="rect">
            <a:avLst/>
          </a:prstGeom>
          <a:solidFill>
            <a:srgbClr val="D4BB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defTabSz="2438337">
              <a:defRPr sz="1600" b="1">
                <a:solidFill>
                  <a:srgbClr val="491D8B"/>
                </a:solidFill>
              </a:defRPr>
            </a:lvl1pPr>
          </a:lstStyle>
          <a:p>
            <a:r>
              <a:t> People</a:t>
            </a:r>
          </a:p>
        </p:txBody>
      </p:sp>
      <p:sp>
        <p:nvSpPr>
          <p:cNvPr id="1931" name="Processes"/>
          <p:cNvSpPr/>
          <p:nvPr/>
        </p:nvSpPr>
        <p:spPr>
          <a:xfrm>
            <a:off x="20116269" y="8317532"/>
            <a:ext cx="1217367" cy="484535"/>
          </a:xfrm>
          <a:prstGeom prst="rect">
            <a:avLst/>
          </a:prstGeom>
          <a:solidFill>
            <a:srgbClr val="D4BB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defTabSz="2438337">
              <a:defRPr sz="1600" b="1">
                <a:solidFill>
                  <a:srgbClr val="491D8B"/>
                </a:solidFill>
              </a:defRPr>
            </a:lvl1pPr>
          </a:lstStyle>
          <a:p>
            <a:r>
              <a:t> Processes</a:t>
            </a:r>
          </a:p>
        </p:txBody>
      </p:sp>
      <p:sp>
        <p:nvSpPr>
          <p:cNvPr id="1932" name="Capability"/>
          <p:cNvSpPr/>
          <p:nvPr/>
        </p:nvSpPr>
        <p:spPr>
          <a:xfrm>
            <a:off x="19140124" y="9550506"/>
            <a:ext cx="1217367" cy="484535"/>
          </a:xfrm>
          <a:prstGeom prst="rect">
            <a:avLst/>
          </a:prstGeom>
          <a:solidFill>
            <a:srgbClr val="A6C8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2438337">
              <a:defRPr sz="1600" b="1">
                <a:solidFill>
                  <a:srgbClr val="0043CE"/>
                </a:solidFill>
              </a:defRPr>
            </a:lvl1pPr>
          </a:lstStyle>
          <a:p>
            <a:r>
              <a:t>Capability</a:t>
            </a:r>
          </a:p>
        </p:txBody>
      </p:sp>
      <p:sp>
        <p:nvSpPr>
          <p:cNvPr id="1933" name="Quantifiable or Qualifiable Evidence   of Progress toward the Goal"/>
          <p:cNvSpPr/>
          <p:nvPr/>
        </p:nvSpPr>
        <p:spPr>
          <a:xfrm>
            <a:off x="19124102" y="10783480"/>
            <a:ext cx="3694656" cy="763935"/>
          </a:xfrm>
          <a:prstGeom prst="rect">
            <a:avLst/>
          </a:prstGeom>
          <a:solidFill>
            <a:srgbClr val="6FDC8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lgn="l" defTabSz="2438337">
              <a:lnSpc>
                <a:spcPct val="120000"/>
              </a:lnSpc>
              <a:defRPr sz="1600" b="1">
                <a:solidFill>
                  <a:srgbClr val="0E6027"/>
                </a:solidFill>
              </a:defRPr>
            </a:pPr>
            <a:r>
              <a:t> Quantifiable or Qualifiable Evidence </a:t>
            </a:r>
            <a:br/>
            <a:r>
              <a:t> of Progress toward the Goal</a:t>
            </a:r>
          </a:p>
        </p:txBody>
      </p:sp>
      <p:sp>
        <p:nvSpPr>
          <p:cNvPr id="1934" name="You gain…"/>
          <p:cNvSpPr txBox="1"/>
          <p:nvPr/>
        </p:nvSpPr>
        <p:spPr>
          <a:xfrm>
            <a:off x="18913701" y="513532"/>
            <a:ext cx="4943177" cy="3365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algn="l" defTabSz="457200">
              <a:spcBef>
                <a:spcPts val="2100"/>
              </a:spcBef>
              <a:defRPr sz="3200" b="1">
                <a:solidFill>
                  <a:srgbClr val="000000"/>
                </a:solidFill>
                <a:latin typeface="IBM Plex Sans"/>
                <a:ea typeface="IBM Plex Sans"/>
                <a:cs typeface="IBM Plex Sans"/>
                <a:sym typeface="IBM Plex Sans"/>
              </a:defRPr>
            </a:pPr>
            <a:endParaRPr/>
          </a:p>
          <a:p>
            <a:pPr algn="l" defTabSz="825500">
              <a:defRPr b="1">
                <a:solidFill>
                  <a:srgbClr val="000000"/>
                </a:solidFill>
                <a:latin typeface="IBM Plex Sans"/>
                <a:ea typeface="IBM Plex Sans"/>
                <a:cs typeface="IBM Plex Sans"/>
                <a:sym typeface="IBM Plex Sans"/>
              </a:defRPr>
            </a:pPr>
            <a:r>
              <a:rPr>
                <a:solidFill>
                  <a:srgbClr val="0F62FE"/>
                </a:solidFill>
              </a:rPr>
              <a:t>Opportunity Statement</a:t>
            </a:r>
          </a:p>
          <a:p>
            <a:pPr algn="l" defTabSz="825500">
              <a:defRPr sz="2000">
                <a:solidFill>
                  <a:srgbClr val="000000"/>
                </a:solidFill>
                <a:latin typeface="IBM Plex Sans Light"/>
                <a:ea typeface="IBM Plex Sans Light"/>
                <a:cs typeface="IBM Plex Sans Light"/>
                <a:sym typeface="IBM Plex Sans Light"/>
              </a:defRPr>
            </a:pPr>
            <a:r>
              <a:t>A more detailed exploration of the use case related to the opportunity that concretely describes the experience to create or improve and the people who will benefit from the outcome or be impacted by it.</a:t>
            </a:r>
          </a:p>
        </p:txBody>
      </p:sp>
      <p:grpSp>
        <p:nvGrpSpPr>
          <p:cNvPr id="1941" name="Group"/>
          <p:cNvGrpSpPr/>
          <p:nvPr/>
        </p:nvGrpSpPr>
        <p:grpSpPr>
          <a:xfrm>
            <a:off x="12804014" y="9239887"/>
            <a:ext cx="4888571" cy="3851120"/>
            <a:chOff x="0" y="0"/>
            <a:chExt cx="4888570" cy="3851118"/>
          </a:xfrm>
        </p:grpSpPr>
        <p:sp>
          <p:nvSpPr>
            <p:cNvPr id="1935" name="Rectangle"/>
            <p:cNvSpPr/>
            <p:nvPr/>
          </p:nvSpPr>
          <p:spPr>
            <a:xfrm>
              <a:off x="-1" y="0"/>
              <a:ext cx="4888572" cy="3851119"/>
            </a:xfrm>
            <a:prstGeom prst="rect">
              <a:avLst/>
            </a:prstGeom>
            <a:solidFill>
              <a:srgbClr val="FFFFFF"/>
            </a:solidFill>
            <a:ln w="25400" cap="flat">
              <a:solidFill>
                <a:srgbClr val="A7A7A7"/>
              </a:solidFill>
              <a:prstDash val="solid"/>
              <a:round/>
            </a:ln>
            <a:effectLst/>
          </p:spPr>
          <p:txBody>
            <a:bodyPr wrap="square" lIns="50800" tIns="50800" rIns="50800" bIns="50800" numCol="1" anchor="ctr">
              <a:noAutofit/>
            </a:bodyPr>
            <a:lstStyle/>
            <a:p>
              <a:pPr defTabSz="2438337">
                <a:defRPr sz="2300"/>
              </a:pPr>
              <a:endParaRPr/>
            </a:p>
          </p:txBody>
        </p:sp>
        <p:sp>
          <p:nvSpPr>
            <p:cNvPr id="1936" name="You gain…"/>
            <p:cNvSpPr txBox="1"/>
            <p:nvPr/>
          </p:nvSpPr>
          <p:spPr>
            <a:xfrm rot="16200000">
              <a:off x="-768422" y="1703861"/>
              <a:ext cx="1952466" cy="26247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lvl1pPr defTabSz="825500">
                <a:defRPr sz="1200" b="1">
                  <a:solidFill>
                    <a:srgbClr val="535353"/>
                  </a:solidFill>
                  <a:latin typeface="IBM Plex Sans"/>
                  <a:ea typeface="IBM Plex Sans"/>
                  <a:cs typeface="IBM Plex Sans"/>
                  <a:sym typeface="IBM Plex Sans"/>
                </a:defRPr>
              </a:lvl1pPr>
            </a:lstStyle>
            <a:p>
              <a:r>
                <a:t>Business Value</a:t>
              </a:r>
            </a:p>
          </p:txBody>
        </p:sp>
        <p:sp>
          <p:nvSpPr>
            <p:cNvPr id="1937" name="You gain…"/>
            <p:cNvSpPr txBox="1"/>
            <p:nvPr/>
          </p:nvSpPr>
          <p:spPr>
            <a:xfrm>
              <a:off x="1173623" y="3483150"/>
              <a:ext cx="2620010" cy="26247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lvl1pPr defTabSz="825500">
                <a:defRPr sz="1200" b="1">
                  <a:solidFill>
                    <a:srgbClr val="535353"/>
                  </a:solidFill>
                  <a:latin typeface="IBM Plex Sans"/>
                  <a:ea typeface="IBM Plex Sans"/>
                  <a:cs typeface="IBM Plex Sans"/>
                  <a:sym typeface="IBM Plex Sans"/>
                </a:defRPr>
              </a:lvl1pPr>
            </a:lstStyle>
            <a:p>
              <a:r>
                <a:t>Speed to Deliver</a:t>
              </a:r>
            </a:p>
          </p:txBody>
        </p:sp>
        <p:sp>
          <p:nvSpPr>
            <p:cNvPr id="1938" name="Line"/>
            <p:cNvSpPr/>
            <p:nvPr/>
          </p:nvSpPr>
          <p:spPr>
            <a:xfrm>
              <a:off x="368672" y="3482054"/>
              <a:ext cx="4085617" cy="1"/>
            </a:xfrm>
            <a:prstGeom prst="line">
              <a:avLst/>
            </a:prstGeom>
            <a:noFill/>
            <a:ln w="25400" cap="flat">
              <a:solidFill>
                <a:srgbClr val="A7A7A7"/>
              </a:solidFill>
              <a:prstDash val="solid"/>
              <a:round/>
            </a:ln>
            <a:effectLst/>
          </p:spPr>
          <p:txBody>
            <a:bodyPr wrap="square" lIns="45718" tIns="45718" rIns="45718" bIns="45718" numCol="1" anchor="t">
              <a:noAutofit/>
            </a:bodyPr>
            <a:lstStyle/>
            <a:p>
              <a:pPr defTabSz="2438337"/>
              <a:endParaRPr/>
            </a:p>
          </p:txBody>
        </p:sp>
        <p:sp>
          <p:nvSpPr>
            <p:cNvPr id="1994" name="Connection Line"/>
            <p:cNvSpPr/>
            <p:nvPr/>
          </p:nvSpPr>
          <p:spPr>
            <a:xfrm>
              <a:off x="1016104" y="293007"/>
              <a:ext cx="3454889" cy="2716071"/>
            </a:xfrm>
            <a:custGeom>
              <a:avLst/>
              <a:gdLst/>
              <a:ahLst/>
              <a:cxnLst>
                <a:cxn ang="0">
                  <a:pos x="wd2" y="hd2"/>
                </a:cxn>
                <a:cxn ang="5400000">
                  <a:pos x="wd2" y="hd2"/>
                </a:cxn>
                <a:cxn ang="10800000">
                  <a:pos x="wd2" y="hd2"/>
                </a:cxn>
                <a:cxn ang="16200000">
                  <a:pos x="wd2" y="hd2"/>
                </a:cxn>
              </a:cxnLst>
              <a:rect l="0" t="0" r="r" b="b"/>
              <a:pathLst>
                <a:path w="21230" h="21498" extrusionOk="0">
                  <a:moveTo>
                    <a:pt x="15" y="0"/>
                  </a:moveTo>
                  <a:cubicBezTo>
                    <a:pt x="-370" y="14434"/>
                    <a:pt x="6702" y="21600"/>
                    <a:pt x="21230" y="21497"/>
                  </a:cubicBezTo>
                </a:path>
              </a:pathLst>
            </a:custGeom>
            <a:noFill/>
            <a:ln w="25400" cap="flat">
              <a:solidFill>
                <a:srgbClr val="A7A7A7"/>
              </a:solidFill>
              <a:prstDash val="sysDot"/>
              <a:miter lim="400000"/>
            </a:ln>
            <a:effectLst/>
          </p:spPr>
          <p:txBody>
            <a:bodyPr/>
            <a:lstStyle/>
            <a:p>
              <a:endParaRPr/>
            </a:p>
          </p:txBody>
        </p:sp>
        <p:sp>
          <p:nvSpPr>
            <p:cNvPr id="1995" name="Connection Line"/>
            <p:cNvSpPr/>
            <p:nvPr/>
          </p:nvSpPr>
          <p:spPr>
            <a:xfrm>
              <a:off x="2539917" y="274416"/>
              <a:ext cx="1901001" cy="14771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77" y="13478"/>
                    <a:pt x="7377" y="20678"/>
                    <a:pt x="21600" y="21600"/>
                  </a:cubicBezTo>
                </a:path>
              </a:pathLst>
            </a:custGeom>
            <a:noFill/>
            <a:ln w="25400" cap="flat">
              <a:solidFill>
                <a:srgbClr val="A7A7A7"/>
              </a:solidFill>
              <a:prstDash val="sysDot"/>
              <a:miter lim="400000"/>
            </a:ln>
            <a:effectLst/>
          </p:spPr>
          <p:txBody>
            <a:bodyPr/>
            <a:lstStyle/>
            <a:p>
              <a:endParaRPr/>
            </a:p>
          </p:txBody>
        </p:sp>
      </p:grpSp>
      <p:grpSp>
        <p:nvGrpSpPr>
          <p:cNvPr id="1947" name="Group"/>
          <p:cNvGrpSpPr/>
          <p:nvPr/>
        </p:nvGrpSpPr>
        <p:grpSpPr>
          <a:xfrm>
            <a:off x="13280671" y="9501175"/>
            <a:ext cx="689401" cy="903635"/>
            <a:chOff x="0" y="0"/>
            <a:chExt cx="689399" cy="903634"/>
          </a:xfrm>
        </p:grpSpPr>
        <p:sp>
          <p:nvSpPr>
            <p:cNvPr id="1942" name="Goal"/>
            <p:cNvSpPr/>
            <p:nvPr/>
          </p:nvSpPr>
          <p:spPr>
            <a:xfrm>
              <a:off x="5433" y="673100"/>
              <a:ext cx="683967" cy="230535"/>
            </a:xfrm>
            <a:prstGeom prst="rect">
              <a:avLst/>
            </a:prstGeom>
            <a:solidFill>
              <a:srgbClr val="6FDC8C"/>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sz="700" b="1">
                  <a:solidFill>
                    <a:srgbClr val="0B6E2A"/>
                  </a:solidFill>
                </a:defRPr>
              </a:lvl1pPr>
            </a:lstStyle>
            <a:p>
              <a:r>
                <a:t>Goal</a:t>
              </a:r>
            </a:p>
          </p:txBody>
        </p:sp>
        <p:sp>
          <p:nvSpPr>
            <p:cNvPr id="1943" name="Capability"/>
            <p:cNvSpPr/>
            <p:nvPr/>
          </p:nvSpPr>
          <p:spPr>
            <a:xfrm>
              <a:off x="5433" y="453973"/>
              <a:ext cx="683967" cy="230535"/>
            </a:xfrm>
            <a:prstGeom prst="rect">
              <a:avLst/>
            </a:prstGeom>
            <a:solidFill>
              <a:srgbClr val="A6C8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sz="700" b="1">
                  <a:solidFill>
                    <a:srgbClr val="0043CE"/>
                  </a:solidFill>
                </a:defRPr>
              </a:lvl1pPr>
            </a:lstStyle>
            <a:p>
              <a:r>
                <a:t>Capability</a:t>
              </a:r>
            </a:p>
          </p:txBody>
        </p:sp>
        <p:sp>
          <p:nvSpPr>
            <p:cNvPr id="1944" name="Challenge"/>
            <p:cNvSpPr/>
            <p:nvPr/>
          </p:nvSpPr>
          <p:spPr>
            <a:xfrm>
              <a:off x="5433" y="229758"/>
              <a:ext cx="683967" cy="230535"/>
            </a:xfrm>
            <a:prstGeom prst="rect">
              <a:avLst/>
            </a:prstGeom>
            <a:solidFill>
              <a:srgbClr val="FFB3B8"/>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sz="700" b="1">
                  <a:solidFill>
                    <a:srgbClr val="A2191F"/>
                  </a:solidFill>
                </a:defRPr>
              </a:lvl1pPr>
            </a:lstStyle>
            <a:p>
              <a:r>
                <a:t>Challenge</a:t>
              </a:r>
            </a:p>
          </p:txBody>
        </p:sp>
        <p:sp>
          <p:nvSpPr>
            <p:cNvPr id="1945" name="Opportunity"/>
            <p:cNvSpPr/>
            <p:nvPr/>
          </p:nvSpPr>
          <p:spPr>
            <a:xfrm>
              <a:off x="5433" y="0"/>
              <a:ext cx="683967" cy="230535"/>
            </a:xfrm>
            <a:prstGeom prst="rect">
              <a:avLst/>
            </a:prstGeom>
            <a:solidFill>
              <a:srgbClr val="53535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sz="700" b="1">
                  <a:solidFill>
                    <a:srgbClr val="FFFFFF"/>
                  </a:solidFill>
                </a:defRPr>
              </a:lvl1pPr>
            </a:lstStyle>
            <a:p>
              <a:r>
                <a:t>Opportunity</a:t>
              </a:r>
            </a:p>
          </p:txBody>
        </p:sp>
        <p:sp>
          <p:nvSpPr>
            <p:cNvPr id="1946" name="Rectangle"/>
            <p:cNvSpPr/>
            <p:nvPr/>
          </p:nvSpPr>
          <p:spPr>
            <a:xfrm>
              <a:off x="0" y="6350"/>
              <a:ext cx="682133" cy="890367"/>
            </a:xfrm>
            <a:prstGeom prst="rect">
              <a:avLst/>
            </a:prstGeom>
            <a:noFill/>
            <a:ln w="12700" cap="flat">
              <a:solidFill>
                <a:srgbClr val="535353"/>
              </a:solidFill>
              <a:prstDash val="solid"/>
              <a:round/>
            </a:ln>
            <a:effectLst/>
          </p:spPr>
          <p:txBody>
            <a:bodyPr wrap="square" lIns="50800" tIns="50800" rIns="50800" bIns="50800" numCol="1" anchor="ctr">
              <a:noAutofit/>
            </a:bodyPr>
            <a:lstStyle/>
            <a:p>
              <a:pPr defTabSz="2438337">
                <a:defRPr sz="1200"/>
              </a:pPr>
              <a:endParaRPr/>
            </a:p>
          </p:txBody>
        </p:sp>
      </p:grpSp>
      <p:grpSp>
        <p:nvGrpSpPr>
          <p:cNvPr id="1953" name="Group"/>
          <p:cNvGrpSpPr/>
          <p:nvPr/>
        </p:nvGrpSpPr>
        <p:grpSpPr>
          <a:xfrm>
            <a:off x="13776566" y="11276381"/>
            <a:ext cx="689401" cy="903635"/>
            <a:chOff x="0" y="0"/>
            <a:chExt cx="689399" cy="903634"/>
          </a:xfrm>
        </p:grpSpPr>
        <p:sp>
          <p:nvSpPr>
            <p:cNvPr id="1948" name="Goal"/>
            <p:cNvSpPr/>
            <p:nvPr/>
          </p:nvSpPr>
          <p:spPr>
            <a:xfrm>
              <a:off x="5433" y="673100"/>
              <a:ext cx="683967" cy="230535"/>
            </a:xfrm>
            <a:prstGeom prst="rect">
              <a:avLst/>
            </a:prstGeom>
            <a:solidFill>
              <a:srgbClr val="6FDC8C"/>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sz="700" b="1">
                  <a:solidFill>
                    <a:srgbClr val="0B6E2A"/>
                  </a:solidFill>
                </a:defRPr>
              </a:lvl1pPr>
            </a:lstStyle>
            <a:p>
              <a:r>
                <a:t>Goal</a:t>
              </a:r>
            </a:p>
          </p:txBody>
        </p:sp>
        <p:sp>
          <p:nvSpPr>
            <p:cNvPr id="1949" name="Capability"/>
            <p:cNvSpPr/>
            <p:nvPr/>
          </p:nvSpPr>
          <p:spPr>
            <a:xfrm>
              <a:off x="5433" y="453973"/>
              <a:ext cx="683967" cy="230535"/>
            </a:xfrm>
            <a:prstGeom prst="rect">
              <a:avLst/>
            </a:prstGeom>
            <a:solidFill>
              <a:srgbClr val="A6C8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sz="700" b="1">
                  <a:solidFill>
                    <a:srgbClr val="0043CE"/>
                  </a:solidFill>
                </a:defRPr>
              </a:lvl1pPr>
            </a:lstStyle>
            <a:p>
              <a:r>
                <a:t>Capability</a:t>
              </a:r>
            </a:p>
          </p:txBody>
        </p:sp>
        <p:sp>
          <p:nvSpPr>
            <p:cNvPr id="1950" name="Challenge"/>
            <p:cNvSpPr/>
            <p:nvPr/>
          </p:nvSpPr>
          <p:spPr>
            <a:xfrm>
              <a:off x="5433" y="229758"/>
              <a:ext cx="683967" cy="230535"/>
            </a:xfrm>
            <a:prstGeom prst="rect">
              <a:avLst/>
            </a:prstGeom>
            <a:solidFill>
              <a:srgbClr val="FFB3B8"/>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sz="700" b="1">
                  <a:solidFill>
                    <a:srgbClr val="A2191F"/>
                  </a:solidFill>
                </a:defRPr>
              </a:lvl1pPr>
            </a:lstStyle>
            <a:p>
              <a:r>
                <a:t>Challenge</a:t>
              </a:r>
            </a:p>
          </p:txBody>
        </p:sp>
        <p:sp>
          <p:nvSpPr>
            <p:cNvPr id="1951" name="Opportunity"/>
            <p:cNvSpPr/>
            <p:nvPr/>
          </p:nvSpPr>
          <p:spPr>
            <a:xfrm>
              <a:off x="5433" y="0"/>
              <a:ext cx="683967" cy="230535"/>
            </a:xfrm>
            <a:prstGeom prst="rect">
              <a:avLst/>
            </a:prstGeom>
            <a:solidFill>
              <a:srgbClr val="53535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sz="700" b="1">
                  <a:solidFill>
                    <a:srgbClr val="FFFFFF"/>
                  </a:solidFill>
                </a:defRPr>
              </a:lvl1pPr>
            </a:lstStyle>
            <a:p>
              <a:r>
                <a:t>Opportunity</a:t>
              </a:r>
            </a:p>
          </p:txBody>
        </p:sp>
        <p:sp>
          <p:nvSpPr>
            <p:cNvPr id="1952" name="Rectangle"/>
            <p:cNvSpPr/>
            <p:nvPr/>
          </p:nvSpPr>
          <p:spPr>
            <a:xfrm>
              <a:off x="0" y="6350"/>
              <a:ext cx="682133" cy="890367"/>
            </a:xfrm>
            <a:prstGeom prst="rect">
              <a:avLst/>
            </a:prstGeom>
            <a:noFill/>
            <a:ln w="12700" cap="flat">
              <a:solidFill>
                <a:srgbClr val="535353"/>
              </a:solidFill>
              <a:prstDash val="solid"/>
              <a:round/>
            </a:ln>
            <a:effectLst/>
          </p:spPr>
          <p:txBody>
            <a:bodyPr wrap="square" lIns="50800" tIns="50800" rIns="50800" bIns="50800" numCol="1" anchor="ctr">
              <a:noAutofit/>
            </a:bodyPr>
            <a:lstStyle/>
            <a:p>
              <a:pPr defTabSz="2438337">
                <a:defRPr sz="1200"/>
              </a:pPr>
              <a:endParaRPr/>
            </a:p>
          </p:txBody>
        </p:sp>
      </p:grpSp>
      <p:grpSp>
        <p:nvGrpSpPr>
          <p:cNvPr id="1959" name="Group"/>
          <p:cNvGrpSpPr/>
          <p:nvPr/>
        </p:nvGrpSpPr>
        <p:grpSpPr>
          <a:xfrm>
            <a:off x="15943738" y="9487007"/>
            <a:ext cx="689401" cy="903635"/>
            <a:chOff x="0" y="0"/>
            <a:chExt cx="689399" cy="903634"/>
          </a:xfrm>
        </p:grpSpPr>
        <p:sp>
          <p:nvSpPr>
            <p:cNvPr id="1954" name="Goal"/>
            <p:cNvSpPr/>
            <p:nvPr/>
          </p:nvSpPr>
          <p:spPr>
            <a:xfrm>
              <a:off x="5433" y="673100"/>
              <a:ext cx="683967" cy="230535"/>
            </a:xfrm>
            <a:prstGeom prst="rect">
              <a:avLst/>
            </a:prstGeom>
            <a:solidFill>
              <a:srgbClr val="6FDC8C"/>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sz="700" b="1">
                  <a:solidFill>
                    <a:srgbClr val="0B6E2A"/>
                  </a:solidFill>
                </a:defRPr>
              </a:lvl1pPr>
            </a:lstStyle>
            <a:p>
              <a:r>
                <a:t>Goal</a:t>
              </a:r>
            </a:p>
          </p:txBody>
        </p:sp>
        <p:sp>
          <p:nvSpPr>
            <p:cNvPr id="1955" name="Capability"/>
            <p:cNvSpPr/>
            <p:nvPr/>
          </p:nvSpPr>
          <p:spPr>
            <a:xfrm>
              <a:off x="5433" y="453973"/>
              <a:ext cx="683967" cy="230535"/>
            </a:xfrm>
            <a:prstGeom prst="rect">
              <a:avLst/>
            </a:prstGeom>
            <a:solidFill>
              <a:srgbClr val="A6C8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sz="700" b="1">
                  <a:solidFill>
                    <a:srgbClr val="0043CE"/>
                  </a:solidFill>
                </a:defRPr>
              </a:lvl1pPr>
            </a:lstStyle>
            <a:p>
              <a:r>
                <a:t>Capability</a:t>
              </a:r>
            </a:p>
          </p:txBody>
        </p:sp>
        <p:sp>
          <p:nvSpPr>
            <p:cNvPr id="1956" name="Challenge"/>
            <p:cNvSpPr/>
            <p:nvPr/>
          </p:nvSpPr>
          <p:spPr>
            <a:xfrm>
              <a:off x="5433" y="229758"/>
              <a:ext cx="683967" cy="230535"/>
            </a:xfrm>
            <a:prstGeom prst="rect">
              <a:avLst/>
            </a:prstGeom>
            <a:solidFill>
              <a:srgbClr val="FFB3B8"/>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sz="700" b="1">
                  <a:solidFill>
                    <a:srgbClr val="A2191F"/>
                  </a:solidFill>
                </a:defRPr>
              </a:lvl1pPr>
            </a:lstStyle>
            <a:p>
              <a:r>
                <a:t>Challenge</a:t>
              </a:r>
            </a:p>
          </p:txBody>
        </p:sp>
        <p:sp>
          <p:nvSpPr>
            <p:cNvPr id="1957" name="Opportunity"/>
            <p:cNvSpPr/>
            <p:nvPr/>
          </p:nvSpPr>
          <p:spPr>
            <a:xfrm>
              <a:off x="5433" y="0"/>
              <a:ext cx="683967" cy="230535"/>
            </a:xfrm>
            <a:prstGeom prst="rect">
              <a:avLst/>
            </a:prstGeom>
            <a:solidFill>
              <a:srgbClr val="53535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sz="700" b="1">
                  <a:solidFill>
                    <a:srgbClr val="FFFFFF"/>
                  </a:solidFill>
                </a:defRPr>
              </a:lvl1pPr>
            </a:lstStyle>
            <a:p>
              <a:r>
                <a:t>Opportunity</a:t>
              </a:r>
            </a:p>
          </p:txBody>
        </p:sp>
        <p:sp>
          <p:nvSpPr>
            <p:cNvPr id="1958" name="Rectangle"/>
            <p:cNvSpPr/>
            <p:nvPr/>
          </p:nvSpPr>
          <p:spPr>
            <a:xfrm>
              <a:off x="0" y="6350"/>
              <a:ext cx="682133" cy="890367"/>
            </a:xfrm>
            <a:prstGeom prst="rect">
              <a:avLst/>
            </a:prstGeom>
            <a:noFill/>
            <a:ln w="12700" cap="flat">
              <a:solidFill>
                <a:srgbClr val="535353"/>
              </a:solidFill>
              <a:prstDash val="solid"/>
              <a:round/>
            </a:ln>
            <a:effectLst/>
          </p:spPr>
          <p:txBody>
            <a:bodyPr wrap="square" lIns="50800" tIns="50800" rIns="50800" bIns="50800" numCol="1" anchor="ctr">
              <a:noAutofit/>
            </a:bodyPr>
            <a:lstStyle/>
            <a:p>
              <a:pPr defTabSz="2438337">
                <a:defRPr sz="1200"/>
              </a:pPr>
              <a:endParaRPr/>
            </a:p>
          </p:txBody>
        </p:sp>
      </p:grpSp>
      <p:grpSp>
        <p:nvGrpSpPr>
          <p:cNvPr id="1965" name="Group"/>
          <p:cNvGrpSpPr/>
          <p:nvPr/>
        </p:nvGrpSpPr>
        <p:grpSpPr>
          <a:xfrm>
            <a:off x="16560182" y="11746448"/>
            <a:ext cx="689401" cy="903635"/>
            <a:chOff x="0" y="0"/>
            <a:chExt cx="689399" cy="903634"/>
          </a:xfrm>
        </p:grpSpPr>
        <p:sp>
          <p:nvSpPr>
            <p:cNvPr id="1960" name="Goal"/>
            <p:cNvSpPr/>
            <p:nvPr/>
          </p:nvSpPr>
          <p:spPr>
            <a:xfrm>
              <a:off x="5433" y="673100"/>
              <a:ext cx="683967" cy="230535"/>
            </a:xfrm>
            <a:prstGeom prst="rect">
              <a:avLst/>
            </a:prstGeom>
            <a:solidFill>
              <a:srgbClr val="6FDC8C"/>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sz="700" b="1">
                  <a:solidFill>
                    <a:srgbClr val="0B6E2A"/>
                  </a:solidFill>
                </a:defRPr>
              </a:lvl1pPr>
            </a:lstStyle>
            <a:p>
              <a:r>
                <a:t>Goal</a:t>
              </a:r>
            </a:p>
          </p:txBody>
        </p:sp>
        <p:sp>
          <p:nvSpPr>
            <p:cNvPr id="1961" name="Capability"/>
            <p:cNvSpPr/>
            <p:nvPr/>
          </p:nvSpPr>
          <p:spPr>
            <a:xfrm>
              <a:off x="5433" y="453973"/>
              <a:ext cx="683967" cy="230535"/>
            </a:xfrm>
            <a:prstGeom prst="rect">
              <a:avLst/>
            </a:prstGeom>
            <a:solidFill>
              <a:srgbClr val="A6C8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sz="700" b="1">
                  <a:solidFill>
                    <a:srgbClr val="0043CE"/>
                  </a:solidFill>
                </a:defRPr>
              </a:lvl1pPr>
            </a:lstStyle>
            <a:p>
              <a:r>
                <a:t>Capability</a:t>
              </a:r>
            </a:p>
          </p:txBody>
        </p:sp>
        <p:sp>
          <p:nvSpPr>
            <p:cNvPr id="1962" name="Challenge"/>
            <p:cNvSpPr/>
            <p:nvPr/>
          </p:nvSpPr>
          <p:spPr>
            <a:xfrm>
              <a:off x="5433" y="229758"/>
              <a:ext cx="683967" cy="230535"/>
            </a:xfrm>
            <a:prstGeom prst="rect">
              <a:avLst/>
            </a:prstGeom>
            <a:solidFill>
              <a:srgbClr val="FFB3B8"/>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sz="700" b="1">
                  <a:solidFill>
                    <a:srgbClr val="A2191F"/>
                  </a:solidFill>
                </a:defRPr>
              </a:lvl1pPr>
            </a:lstStyle>
            <a:p>
              <a:r>
                <a:t>Challenge</a:t>
              </a:r>
            </a:p>
          </p:txBody>
        </p:sp>
        <p:sp>
          <p:nvSpPr>
            <p:cNvPr id="1963" name="Opportunity"/>
            <p:cNvSpPr/>
            <p:nvPr/>
          </p:nvSpPr>
          <p:spPr>
            <a:xfrm>
              <a:off x="5433" y="0"/>
              <a:ext cx="683967" cy="230535"/>
            </a:xfrm>
            <a:prstGeom prst="rect">
              <a:avLst/>
            </a:prstGeom>
            <a:solidFill>
              <a:srgbClr val="53535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sz="700" b="1">
                  <a:solidFill>
                    <a:srgbClr val="FFFFFF"/>
                  </a:solidFill>
                </a:defRPr>
              </a:lvl1pPr>
            </a:lstStyle>
            <a:p>
              <a:r>
                <a:t>Opportunity</a:t>
              </a:r>
            </a:p>
          </p:txBody>
        </p:sp>
        <p:sp>
          <p:nvSpPr>
            <p:cNvPr id="1964" name="Rectangle"/>
            <p:cNvSpPr/>
            <p:nvPr/>
          </p:nvSpPr>
          <p:spPr>
            <a:xfrm>
              <a:off x="0" y="6350"/>
              <a:ext cx="682133" cy="890367"/>
            </a:xfrm>
            <a:prstGeom prst="rect">
              <a:avLst/>
            </a:prstGeom>
            <a:noFill/>
            <a:ln w="12700" cap="flat">
              <a:solidFill>
                <a:srgbClr val="535353"/>
              </a:solidFill>
              <a:prstDash val="solid"/>
              <a:round/>
            </a:ln>
            <a:effectLst/>
          </p:spPr>
          <p:txBody>
            <a:bodyPr wrap="square" lIns="50800" tIns="50800" rIns="50800" bIns="50800" numCol="1" anchor="ctr">
              <a:noAutofit/>
            </a:bodyPr>
            <a:lstStyle/>
            <a:p>
              <a:pPr defTabSz="2438337">
                <a:defRPr sz="1200"/>
              </a:pPr>
              <a:endParaRPr/>
            </a:p>
          </p:txBody>
        </p:sp>
      </p:grpSp>
      <p:sp>
        <p:nvSpPr>
          <p:cNvPr id="1966" name="Line"/>
          <p:cNvSpPr/>
          <p:nvPr/>
        </p:nvSpPr>
        <p:spPr>
          <a:xfrm flipV="1">
            <a:off x="13178216" y="9487007"/>
            <a:ext cx="1" cy="3231384"/>
          </a:xfrm>
          <a:prstGeom prst="line">
            <a:avLst/>
          </a:prstGeom>
          <a:ln w="25400">
            <a:solidFill>
              <a:srgbClr val="A7A7A7"/>
            </a:solidFill>
          </a:ln>
        </p:spPr>
        <p:txBody>
          <a:bodyPr lIns="45718" tIns="45718" rIns="45718" bIns="45718"/>
          <a:lstStyle/>
          <a:p>
            <a:pPr defTabSz="2438337"/>
            <a:endParaRPr/>
          </a:p>
        </p:txBody>
      </p:sp>
      <p:sp>
        <p:nvSpPr>
          <p:cNvPr id="1967" name="Goal"/>
          <p:cNvSpPr/>
          <p:nvPr/>
        </p:nvSpPr>
        <p:spPr>
          <a:xfrm>
            <a:off x="616775" y="11173593"/>
            <a:ext cx="1433267" cy="484535"/>
          </a:xfrm>
          <a:prstGeom prst="rect">
            <a:avLst/>
          </a:prstGeom>
          <a:solidFill>
            <a:srgbClr val="6FDC8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2438337">
              <a:defRPr sz="1600" b="1">
                <a:solidFill>
                  <a:srgbClr val="0E6027"/>
                </a:solidFill>
              </a:defRPr>
            </a:lvl1pPr>
          </a:lstStyle>
          <a:p>
            <a:r>
              <a:t>Goal</a:t>
            </a:r>
          </a:p>
        </p:txBody>
      </p:sp>
      <p:sp>
        <p:nvSpPr>
          <p:cNvPr id="1968" name="Capability"/>
          <p:cNvSpPr/>
          <p:nvPr/>
        </p:nvSpPr>
        <p:spPr>
          <a:xfrm>
            <a:off x="5295141" y="11169529"/>
            <a:ext cx="1433267" cy="484535"/>
          </a:xfrm>
          <a:prstGeom prst="rect">
            <a:avLst/>
          </a:prstGeom>
          <a:solidFill>
            <a:srgbClr val="A6C8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2438337">
              <a:defRPr sz="1600" b="1">
                <a:solidFill>
                  <a:srgbClr val="0043CE"/>
                </a:solidFill>
              </a:defRPr>
            </a:lvl1pPr>
          </a:lstStyle>
          <a:p>
            <a:r>
              <a:t>Capability</a:t>
            </a:r>
          </a:p>
        </p:txBody>
      </p:sp>
      <p:sp>
        <p:nvSpPr>
          <p:cNvPr id="1969" name="Challenge"/>
          <p:cNvSpPr/>
          <p:nvPr/>
        </p:nvSpPr>
        <p:spPr>
          <a:xfrm>
            <a:off x="2172350" y="11173593"/>
            <a:ext cx="1433268" cy="484535"/>
          </a:xfrm>
          <a:prstGeom prst="rect">
            <a:avLst/>
          </a:prstGeom>
          <a:solidFill>
            <a:srgbClr val="FFB3B8"/>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2438337">
              <a:defRPr sz="1600" b="1">
                <a:solidFill>
                  <a:srgbClr val="A2191F"/>
                </a:solidFill>
              </a:defRPr>
            </a:lvl1pPr>
          </a:lstStyle>
          <a:p>
            <a:r>
              <a:t>Challenge</a:t>
            </a:r>
          </a:p>
        </p:txBody>
      </p:sp>
      <p:sp>
        <p:nvSpPr>
          <p:cNvPr id="1970" name="Man"/>
          <p:cNvSpPr/>
          <p:nvPr/>
        </p:nvSpPr>
        <p:spPr>
          <a:xfrm>
            <a:off x="7008002" y="10282373"/>
            <a:ext cx="297206" cy="767283"/>
          </a:xfrm>
          <a:custGeom>
            <a:avLst/>
            <a:gdLst/>
            <a:ahLst/>
            <a:cxnLst>
              <a:cxn ang="0">
                <a:pos x="wd2" y="hd2"/>
              </a:cxn>
              <a:cxn ang="5400000">
                <a:pos x="wd2" y="hd2"/>
              </a:cxn>
              <a:cxn ang="10800000">
                <a:pos x="wd2" y="hd2"/>
              </a:cxn>
              <a:cxn ang="16200000">
                <a:pos x="wd2" y="hd2"/>
              </a:cxn>
            </a:cxnLst>
            <a:rect l="0" t="0" r="r" b="b"/>
            <a:pathLst>
              <a:path w="21470" h="21502" extrusionOk="0">
                <a:moveTo>
                  <a:pt x="10246" y="10"/>
                </a:moveTo>
                <a:cubicBezTo>
                  <a:pt x="9651" y="39"/>
                  <a:pt x="9052" y="142"/>
                  <a:pt x="8490" y="331"/>
                </a:cubicBezTo>
                <a:cubicBezTo>
                  <a:pt x="7409" y="697"/>
                  <a:pt x="7827" y="1471"/>
                  <a:pt x="7827" y="1471"/>
                </a:cubicBezTo>
                <a:cubicBezTo>
                  <a:pt x="7827" y="1471"/>
                  <a:pt x="7467" y="1472"/>
                  <a:pt x="7689" y="1837"/>
                </a:cubicBezTo>
                <a:cubicBezTo>
                  <a:pt x="7827" y="2069"/>
                  <a:pt x="7730" y="2122"/>
                  <a:pt x="8174" y="2197"/>
                </a:cubicBezTo>
                <a:cubicBezTo>
                  <a:pt x="8285" y="2477"/>
                  <a:pt x="8629" y="2493"/>
                  <a:pt x="8629" y="2983"/>
                </a:cubicBezTo>
                <a:cubicBezTo>
                  <a:pt x="8629" y="2988"/>
                  <a:pt x="8355" y="2978"/>
                  <a:pt x="8161" y="3134"/>
                </a:cubicBezTo>
                <a:cubicBezTo>
                  <a:pt x="8106" y="3177"/>
                  <a:pt x="8049" y="3322"/>
                  <a:pt x="7827" y="3359"/>
                </a:cubicBezTo>
                <a:cubicBezTo>
                  <a:pt x="6842" y="3542"/>
                  <a:pt x="4636" y="3731"/>
                  <a:pt x="4095" y="3941"/>
                </a:cubicBezTo>
                <a:cubicBezTo>
                  <a:pt x="3332" y="4237"/>
                  <a:pt x="185" y="6557"/>
                  <a:pt x="185" y="6783"/>
                </a:cubicBezTo>
                <a:cubicBezTo>
                  <a:pt x="185" y="7133"/>
                  <a:pt x="112" y="7369"/>
                  <a:pt x="306" y="7546"/>
                </a:cubicBezTo>
                <a:cubicBezTo>
                  <a:pt x="1138" y="8300"/>
                  <a:pt x="2140" y="9548"/>
                  <a:pt x="3388" y="10139"/>
                </a:cubicBezTo>
                <a:cubicBezTo>
                  <a:pt x="3555" y="10220"/>
                  <a:pt x="3874" y="10313"/>
                  <a:pt x="4290" y="10366"/>
                </a:cubicBezTo>
                <a:cubicBezTo>
                  <a:pt x="4706" y="10420"/>
                  <a:pt x="5414" y="10539"/>
                  <a:pt x="5400" y="10636"/>
                </a:cubicBezTo>
                <a:cubicBezTo>
                  <a:pt x="5261" y="11507"/>
                  <a:pt x="4984" y="13595"/>
                  <a:pt x="4775" y="14591"/>
                </a:cubicBezTo>
                <a:cubicBezTo>
                  <a:pt x="4637" y="15242"/>
                  <a:pt x="4526" y="15984"/>
                  <a:pt x="4429" y="16447"/>
                </a:cubicBezTo>
                <a:cubicBezTo>
                  <a:pt x="4262" y="17244"/>
                  <a:pt x="4221" y="18180"/>
                  <a:pt x="3666" y="19165"/>
                </a:cubicBezTo>
                <a:cubicBezTo>
                  <a:pt x="3416" y="19617"/>
                  <a:pt x="2972" y="20214"/>
                  <a:pt x="3250" y="20214"/>
                </a:cubicBezTo>
                <a:cubicBezTo>
                  <a:pt x="2833" y="20612"/>
                  <a:pt x="1236" y="20827"/>
                  <a:pt x="432" y="20913"/>
                </a:cubicBezTo>
                <a:cubicBezTo>
                  <a:pt x="154" y="20940"/>
                  <a:pt x="-25" y="21043"/>
                  <a:pt x="3" y="21156"/>
                </a:cubicBezTo>
                <a:lnTo>
                  <a:pt x="29" y="21225"/>
                </a:lnTo>
                <a:cubicBezTo>
                  <a:pt x="43" y="21311"/>
                  <a:pt x="324" y="21344"/>
                  <a:pt x="393" y="21344"/>
                </a:cubicBezTo>
                <a:cubicBezTo>
                  <a:pt x="837" y="21376"/>
                  <a:pt x="2207" y="21461"/>
                  <a:pt x="3206" y="21305"/>
                </a:cubicBezTo>
                <a:cubicBezTo>
                  <a:pt x="4371" y="21128"/>
                  <a:pt x="5857" y="21247"/>
                  <a:pt x="7008" y="21188"/>
                </a:cubicBezTo>
                <a:cubicBezTo>
                  <a:pt x="7355" y="21171"/>
                  <a:pt x="7398" y="20692"/>
                  <a:pt x="7259" y="20471"/>
                </a:cubicBezTo>
                <a:cubicBezTo>
                  <a:pt x="7218" y="20407"/>
                  <a:pt x="7134" y="20375"/>
                  <a:pt x="7134" y="20375"/>
                </a:cubicBezTo>
                <a:lnTo>
                  <a:pt x="7190" y="20412"/>
                </a:lnTo>
                <a:cubicBezTo>
                  <a:pt x="7773" y="20434"/>
                  <a:pt x="8367" y="17905"/>
                  <a:pt x="8742" y="15860"/>
                </a:cubicBezTo>
                <a:cubicBezTo>
                  <a:pt x="8908" y="14999"/>
                  <a:pt x="10033" y="13116"/>
                  <a:pt x="10394" y="12497"/>
                </a:cubicBezTo>
                <a:cubicBezTo>
                  <a:pt x="10421" y="12443"/>
                  <a:pt x="10630" y="12443"/>
                  <a:pt x="10658" y="12497"/>
                </a:cubicBezTo>
                <a:cubicBezTo>
                  <a:pt x="10880" y="12987"/>
                  <a:pt x="11168" y="14031"/>
                  <a:pt x="11473" y="14757"/>
                </a:cubicBezTo>
                <a:cubicBezTo>
                  <a:pt x="11542" y="14924"/>
                  <a:pt x="11753" y="15564"/>
                  <a:pt x="11781" y="15968"/>
                </a:cubicBezTo>
                <a:cubicBezTo>
                  <a:pt x="11892" y="17206"/>
                  <a:pt x="11572" y="19842"/>
                  <a:pt x="12002" y="20175"/>
                </a:cubicBezTo>
                <a:cubicBezTo>
                  <a:pt x="12002" y="20175"/>
                  <a:pt x="11906" y="20682"/>
                  <a:pt x="11490" y="21053"/>
                </a:cubicBezTo>
                <a:cubicBezTo>
                  <a:pt x="10908" y="21575"/>
                  <a:pt x="13763" y="21580"/>
                  <a:pt x="14568" y="21381"/>
                </a:cubicBezTo>
                <a:cubicBezTo>
                  <a:pt x="15608" y="21128"/>
                  <a:pt x="14986" y="20682"/>
                  <a:pt x="15028" y="20488"/>
                </a:cubicBezTo>
                <a:cubicBezTo>
                  <a:pt x="15125" y="20316"/>
                  <a:pt x="15333" y="20316"/>
                  <a:pt x="15444" y="19950"/>
                </a:cubicBezTo>
                <a:cubicBezTo>
                  <a:pt x="15763" y="18841"/>
                  <a:pt x="15485" y="17442"/>
                  <a:pt x="15513" y="16318"/>
                </a:cubicBezTo>
                <a:cubicBezTo>
                  <a:pt x="15527" y="15946"/>
                  <a:pt x="15886" y="15230"/>
                  <a:pt x="15886" y="14229"/>
                </a:cubicBezTo>
                <a:cubicBezTo>
                  <a:pt x="15886" y="13223"/>
                  <a:pt x="15888" y="12330"/>
                  <a:pt x="15721" y="11431"/>
                </a:cubicBezTo>
                <a:cubicBezTo>
                  <a:pt x="15610" y="10839"/>
                  <a:pt x="16110" y="10802"/>
                  <a:pt x="15652" y="10044"/>
                </a:cubicBezTo>
                <a:cubicBezTo>
                  <a:pt x="17247" y="10108"/>
                  <a:pt x="17453" y="10054"/>
                  <a:pt x="17967" y="9801"/>
                </a:cubicBezTo>
                <a:cubicBezTo>
                  <a:pt x="19312" y="9123"/>
                  <a:pt x="20798" y="7585"/>
                  <a:pt x="21062" y="7321"/>
                </a:cubicBezTo>
                <a:cubicBezTo>
                  <a:pt x="21575" y="7278"/>
                  <a:pt x="21546" y="6846"/>
                  <a:pt x="21296" y="6534"/>
                </a:cubicBezTo>
                <a:cubicBezTo>
                  <a:pt x="21226" y="6453"/>
                  <a:pt x="20909" y="6465"/>
                  <a:pt x="20854" y="6384"/>
                </a:cubicBezTo>
                <a:cubicBezTo>
                  <a:pt x="20424" y="5755"/>
                  <a:pt x="17691" y="4302"/>
                  <a:pt x="17247" y="3990"/>
                </a:cubicBezTo>
                <a:cubicBezTo>
                  <a:pt x="16859" y="3715"/>
                  <a:pt x="14264" y="3516"/>
                  <a:pt x="13376" y="3381"/>
                </a:cubicBezTo>
                <a:cubicBezTo>
                  <a:pt x="13237" y="3360"/>
                  <a:pt x="13085" y="3300"/>
                  <a:pt x="13029" y="3247"/>
                </a:cubicBezTo>
                <a:cubicBezTo>
                  <a:pt x="13001" y="3225"/>
                  <a:pt x="12988" y="3204"/>
                  <a:pt x="12960" y="3183"/>
                </a:cubicBezTo>
                <a:cubicBezTo>
                  <a:pt x="12724" y="2984"/>
                  <a:pt x="12392" y="2989"/>
                  <a:pt x="12392" y="2989"/>
                </a:cubicBezTo>
                <a:cubicBezTo>
                  <a:pt x="12350" y="2839"/>
                  <a:pt x="12319" y="2714"/>
                  <a:pt x="12444" y="2628"/>
                </a:cubicBezTo>
                <a:cubicBezTo>
                  <a:pt x="12610" y="2504"/>
                  <a:pt x="12750" y="2364"/>
                  <a:pt x="12847" y="2219"/>
                </a:cubicBezTo>
                <a:cubicBezTo>
                  <a:pt x="13041" y="2203"/>
                  <a:pt x="13196" y="2213"/>
                  <a:pt x="13376" y="1933"/>
                </a:cubicBezTo>
                <a:cubicBezTo>
                  <a:pt x="13445" y="1810"/>
                  <a:pt x="13748" y="1482"/>
                  <a:pt x="13276" y="1471"/>
                </a:cubicBezTo>
                <a:cubicBezTo>
                  <a:pt x="13373" y="1245"/>
                  <a:pt x="13679" y="444"/>
                  <a:pt x="12500" y="272"/>
                </a:cubicBezTo>
                <a:cubicBezTo>
                  <a:pt x="12154" y="223"/>
                  <a:pt x="12141" y="153"/>
                  <a:pt x="11989" y="126"/>
                </a:cubicBezTo>
                <a:cubicBezTo>
                  <a:pt x="11434" y="23"/>
                  <a:pt x="10841" y="-20"/>
                  <a:pt x="10246" y="10"/>
                </a:cubicBezTo>
                <a:close/>
                <a:moveTo>
                  <a:pt x="16042" y="6038"/>
                </a:moveTo>
                <a:cubicBezTo>
                  <a:pt x="16175" y="6060"/>
                  <a:pt x="16316" y="6123"/>
                  <a:pt x="16371" y="6147"/>
                </a:cubicBezTo>
                <a:cubicBezTo>
                  <a:pt x="17342" y="6567"/>
                  <a:pt x="18104" y="6825"/>
                  <a:pt x="18201" y="6955"/>
                </a:cubicBezTo>
                <a:cubicBezTo>
                  <a:pt x="18270" y="7186"/>
                  <a:pt x="18326" y="7449"/>
                  <a:pt x="18326" y="7449"/>
                </a:cubicBezTo>
                <a:cubicBezTo>
                  <a:pt x="18326" y="7449"/>
                  <a:pt x="17454" y="9005"/>
                  <a:pt x="17052" y="9124"/>
                </a:cubicBezTo>
                <a:cubicBezTo>
                  <a:pt x="16802" y="9205"/>
                  <a:pt x="15790" y="8946"/>
                  <a:pt x="15236" y="8972"/>
                </a:cubicBezTo>
                <a:cubicBezTo>
                  <a:pt x="15236" y="8703"/>
                  <a:pt x="15249" y="8450"/>
                  <a:pt x="15305" y="7950"/>
                </a:cubicBezTo>
                <a:cubicBezTo>
                  <a:pt x="15374" y="7347"/>
                  <a:pt x="15692" y="6443"/>
                  <a:pt x="15747" y="6174"/>
                </a:cubicBezTo>
                <a:cubicBezTo>
                  <a:pt x="15782" y="6034"/>
                  <a:pt x="15908" y="6016"/>
                  <a:pt x="16042" y="6038"/>
                </a:cubicBezTo>
                <a:close/>
                <a:moveTo>
                  <a:pt x="5001" y="6053"/>
                </a:moveTo>
                <a:cubicBezTo>
                  <a:pt x="5137" y="6043"/>
                  <a:pt x="5286" y="6074"/>
                  <a:pt x="5317" y="6131"/>
                </a:cubicBezTo>
                <a:cubicBezTo>
                  <a:pt x="5456" y="6389"/>
                  <a:pt x="5454" y="6740"/>
                  <a:pt x="5551" y="7133"/>
                </a:cubicBezTo>
                <a:cubicBezTo>
                  <a:pt x="5704" y="7752"/>
                  <a:pt x="5968" y="8369"/>
                  <a:pt x="5898" y="8735"/>
                </a:cubicBezTo>
                <a:cubicBezTo>
                  <a:pt x="5870" y="8918"/>
                  <a:pt x="5912" y="9091"/>
                  <a:pt x="5898" y="9107"/>
                </a:cubicBezTo>
                <a:cubicBezTo>
                  <a:pt x="5898" y="9107"/>
                  <a:pt x="5413" y="9295"/>
                  <a:pt x="5205" y="9322"/>
                </a:cubicBezTo>
                <a:cubicBezTo>
                  <a:pt x="4899" y="9355"/>
                  <a:pt x="4593" y="9462"/>
                  <a:pt x="4537" y="9430"/>
                </a:cubicBezTo>
                <a:cubicBezTo>
                  <a:pt x="4149" y="9150"/>
                  <a:pt x="3152" y="7622"/>
                  <a:pt x="3042" y="7385"/>
                </a:cubicBezTo>
                <a:cubicBezTo>
                  <a:pt x="3097" y="7251"/>
                  <a:pt x="3139" y="7062"/>
                  <a:pt x="3167" y="6965"/>
                </a:cubicBezTo>
                <a:cubicBezTo>
                  <a:pt x="3181" y="6922"/>
                  <a:pt x="3206" y="6884"/>
                  <a:pt x="3276" y="6852"/>
                </a:cubicBezTo>
                <a:cubicBezTo>
                  <a:pt x="3539" y="6701"/>
                  <a:pt x="4330" y="6260"/>
                  <a:pt x="4871" y="6077"/>
                </a:cubicBezTo>
                <a:cubicBezTo>
                  <a:pt x="4909" y="6063"/>
                  <a:pt x="4955" y="6057"/>
                  <a:pt x="5001" y="6053"/>
                </a:cubicBezTo>
                <a:close/>
              </a:path>
            </a:pathLst>
          </a:custGeom>
          <a:solidFill>
            <a:srgbClr val="432086"/>
          </a:solidFill>
          <a:ln w="12700">
            <a:miter lim="400000"/>
          </a:ln>
        </p:spPr>
        <p:txBody>
          <a:bodyPr lIns="50800" tIns="50800" rIns="50800" bIns="50800" anchor="ctr"/>
          <a:lstStyle/>
          <a:p>
            <a:pPr defTabSz="2438337"/>
            <a:endParaRPr/>
          </a:p>
        </p:txBody>
      </p:sp>
      <p:sp>
        <p:nvSpPr>
          <p:cNvPr id="1971" name="Star"/>
          <p:cNvSpPr/>
          <p:nvPr/>
        </p:nvSpPr>
        <p:spPr>
          <a:xfrm>
            <a:off x="642709" y="10721253"/>
            <a:ext cx="365703" cy="347804"/>
          </a:xfrm>
          <a:prstGeom prst="star5">
            <a:avLst>
              <a:gd name="adj" fmla="val 19100"/>
              <a:gd name="hf" fmla="val 105146"/>
              <a:gd name="vf" fmla="val 110557"/>
            </a:avLst>
          </a:prstGeom>
          <a:solidFill>
            <a:srgbClr val="3C7F40"/>
          </a:solidFill>
          <a:ln w="25400">
            <a:solidFill>
              <a:srgbClr val="198038"/>
            </a:solidFill>
          </a:ln>
        </p:spPr>
        <p:txBody>
          <a:bodyPr lIns="50800" tIns="50800" rIns="50800" bIns="50800" anchor="ctr"/>
          <a:lstStyle/>
          <a:p>
            <a:pPr defTabSz="2438337"/>
            <a:endParaRPr/>
          </a:p>
        </p:txBody>
      </p:sp>
      <p:sp>
        <p:nvSpPr>
          <p:cNvPr id="1972" name="Star"/>
          <p:cNvSpPr/>
          <p:nvPr/>
        </p:nvSpPr>
        <p:spPr>
          <a:xfrm>
            <a:off x="1158783" y="10721253"/>
            <a:ext cx="365703" cy="347804"/>
          </a:xfrm>
          <a:prstGeom prst="star5">
            <a:avLst>
              <a:gd name="adj" fmla="val 19100"/>
              <a:gd name="hf" fmla="val 105146"/>
              <a:gd name="vf" fmla="val 110557"/>
            </a:avLst>
          </a:prstGeom>
          <a:solidFill>
            <a:srgbClr val="3C7F40"/>
          </a:solidFill>
          <a:ln w="25400">
            <a:solidFill>
              <a:srgbClr val="198038"/>
            </a:solidFill>
          </a:ln>
        </p:spPr>
        <p:txBody>
          <a:bodyPr lIns="50800" tIns="50800" rIns="50800" bIns="50800" anchor="ctr"/>
          <a:lstStyle/>
          <a:p>
            <a:pPr defTabSz="2438337"/>
            <a:endParaRPr/>
          </a:p>
        </p:txBody>
      </p:sp>
      <p:sp>
        <p:nvSpPr>
          <p:cNvPr id="1973" name="Star"/>
          <p:cNvSpPr/>
          <p:nvPr/>
        </p:nvSpPr>
        <p:spPr>
          <a:xfrm>
            <a:off x="1674856" y="10721253"/>
            <a:ext cx="365704" cy="347804"/>
          </a:xfrm>
          <a:prstGeom prst="star5">
            <a:avLst>
              <a:gd name="adj" fmla="val 19100"/>
              <a:gd name="hf" fmla="val 105146"/>
              <a:gd name="vf" fmla="val 110557"/>
            </a:avLst>
          </a:prstGeom>
          <a:solidFill>
            <a:srgbClr val="3C7F40"/>
          </a:solidFill>
          <a:ln w="25400">
            <a:solidFill>
              <a:srgbClr val="198038"/>
            </a:solidFill>
          </a:ln>
        </p:spPr>
        <p:txBody>
          <a:bodyPr lIns="50800" tIns="50800" rIns="50800" bIns="50800" anchor="ctr"/>
          <a:lstStyle/>
          <a:p>
            <a:pPr defTabSz="2438337"/>
            <a:endParaRPr/>
          </a:p>
        </p:txBody>
      </p:sp>
      <p:sp>
        <p:nvSpPr>
          <p:cNvPr id="1974" name="You gain…"/>
          <p:cNvSpPr txBox="1"/>
          <p:nvPr/>
        </p:nvSpPr>
        <p:spPr>
          <a:xfrm>
            <a:off x="616775" y="11701801"/>
            <a:ext cx="1433267"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l" defTabSz="825500">
              <a:defRPr sz="1400">
                <a:solidFill>
                  <a:srgbClr val="000000"/>
                </a:solidFill>
                <a:latin typeface="IBM Plex Sans Light"/>
                <a:ea typeface="IBM Plex Sans Light"/>
                <a:cs typeface="IBM Plex Sans Light"/>
                <a:sym typeface="IBM Plex Sans Light"/>
              </a:defRPr>
            </a:lvl1pPr>
          </a:lstStyle>
          <a:p>
            <a:r>
              <a:t>You have goals for your business.</a:t>
            </a:r>
          </a:p>
        </p:txBody>
      </p:sp>
      <p:sp>
        <p:nvSpPr>
          <p:cNvPr id="1975" name="You gain…"/>
          <p:cNvSpPr txBox="1"/>
          <p:nvPr/>
        </p:nvSpPr>
        <p:spPr>
          <a:xfrm>
            <a:off x="2172350" y="11701801"/>
            <a:ext cx="1433268"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l" defTabSz="825500">
              <a:defRPr sz="1400">
                <a:solidFill>
                  <a:srgbClr val="000000"/>
                </a:solidFill>
                <a:latin typeface="IBM Plex Sans Light"/>
                <a:ea typeface="IBM Plex Sans Light"/>
                <a:cs typeface="IBM Plex Sans Light"/>
                <a:sym typeface="IBM Plex Sans Light"/>
              </a:defRPr>
            </a:lvl1pPr>
          </a:lstStyle>
          <a:p>
            <a:r>
              <a:t>Challenges stand in the way.</a:t>
            </a:r>
          </a:p>
        </p:txBody>
      </p:sp>
      <p:sp>
        <p:nvSpPr>
          <p:cNvPr id="1976" name="You gain…"/>
          <p:cNvSpPr txBox="1"/>
          <p:nvPr/>
        </p:nvSpPr>
        <p:spPr>
          <a:xfrm>
            <a:off x="5312157" y="11701801"/>
            <a:ext cx="1433267" cy="914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l" defTabSz="825500">
              <a:defRPr sz="1400">
                <a:solidFill>
                  <a:srgbClr val="000000"/>
                </a:solidFill>
                <a:latin typeface="IBM Plex Sans Light"/>
                <a:ea typeface="IBM Plex Sans Light"/>
                <a:cs typeface="IBM Plex Sans Light"/>
                <a:sym typeface="IBM Plex Sans Light"/>
              </a:defRPr>
            </a:lvl1pPr>
          </a:lstStyle>
          <a:p>
            <a:r>
              <a:t>Together we explore ideas for how to address your challenges.</a:t>
            </a:r>
          </a:p>
        </p:txBody>
      </p:sp>
      <p:sp>
        <p:nvSpPr>
          <p:cNvPr id="1977" name="Roles, Processes and Systems"/>
          <p:cNvSpPr/>
          <p:nvPr/>
        </p:nvSpPr>
        <p:spPr>
          <a:xfrm>
            <a:off x="6853174" y="11169529"/>
            <a:ext cx="3157200" cy="484535"/>
          </a:xfrm>
          <a:prstGeom prst="rect">
            <a:avLst/>
          </a:prstGeom>
          <a:solidFill>
            <a:srgbClr val="D4BB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2438337">
              <a:defRPr sz="1600" b="1">
                <a:solidFill>
                  <a:srgbClr val="491D8B"/>
                </a:solidFill>
              </a:defRPr>
            </a:lvl1pPr>
          </a:lstStyle>
          <a:p>
            <a:r>
              <a:t>Roles, Processes and Systems</a:t>
            </a:r>
          </a:p>
        </p:txBody>
      </p:sp>
      <p:sp>
        <p:nvSpPr>
          <p:cNvPr id="1978" name="You gain…"/>
          <p:cNvSpPr txBox="1"/>
          <p:nvPr/>
        </p:nvSpPr>
        <p:spPr>
          <a:xfrm>
            <a:off x="6887357" y="11701801"/>
            <a:ext cx="3157200" cy="685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l" defTabSz="825500">
              <a:defRPr sz="1400">
                <a:solidFill>
                  <a:srgbClr val="000000"/>
                </a:solidFill>
                <a:latin typeface="IBM Plex Sans Light"/>
                <a:ea typeface="IBM Plex Sans Light"/>
                <a:cs typeface="IBM Plex Sans Light"/>
                <a:sym typeface="IBM Plex Sans Light"/>
              </a:defRPr>
            </a:lvl1pPr>
          </a:lstStyle>
          <a:p>
            <a:r>
              <a:t>We highlight the roles, processes and systems that will be impacted by the change you envision.</a:t>
            </a:r>
          </a:p>
        </p:txBody>
      </p:sp>
      <p:sp>
        <p:nvSpPr>
          <p:cNvPr id="1979" name="Evidence"/>
          <p:cNvSpPr/>
          <p:nvPr/>
        </p:nvSpPr>
        <p:spPr>
          <a:xfrm>
            <a:off x="3734768" y="11169529"/>
            <a:ext cx="1433267" cy="484535"/>
          </a:xfrm>
          <a:prstGeom prst="rect">
            <a:avLst/>
          </a:prstGeom>
          <a:solidFill>
            <a:srgbClr val="FFB3B8"/>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2438337">
              <a:defRPr sz="1600" b="1">
                <a:solidFill>
                  <a:srgbClr val="A2191F"/>
                </a:solidFill>
              </a:defRPr>
            </a:lvl1pPr>
          </a:lstStyle>
          <a:p>
            <a:r>
              <a:t>Evidence</a:t>
            </a:r>
          </a:p>
        </p:txBody>
      </p:sp>
      <p:sp>
        <p:nvSpPr>
          <p:cNvPr id="1980" name="You gain…"/>
          <p:cNvSpPr txBox="1"/>
          <p:nvPr/>
        </p:nvSpPr>
        <p:spPr>
          <a:xfrm>
            <a:off x="3734768" y="11697736"/>
            <a:ext cx="1433267" cy="914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l" defTabSz="825500">
              <a:defRPr sz="1400">
                <a:solidFill>
                  <a:srgbClr val="000000"/>
                </a:solidFill>
                <a:latin typeface="IBM Plex Sans Light"/>
                <a:ea typeface="IBM Plex Sans Light"/>
                <a:cs typeface="IBM Plex Sans Light"/>
                <a:sym typeface="IBM Plex Sans Light"/>
              </a:defRPr>
            </a:lvl1pPr>
          </a:lstStyle>
          <a:p>
            <a:r>
              <a:t>You have evidence that the challenge needs to be addressed.</a:t>
            </a:r>
          </a:p>
        </p:txBody>
      </p:sp>
      <p:sp>
        <p:nvSpPr>
          <p:cNvPr id="1981" name="Proof"/>
          <p:cNvSpPr/>
          <p:nvPr/>
        </p:nvSpPr>
        <p:spPr>
          <a:xfrm>
            <a:off x="10138546" y="11173593"/>
            <a:ext cx="1433267" cy="484535"/>
          </a:xfrm>
          <a:prstGeom prst="rect">
            <a:avLst/>
          </a:prstGeom>
          <a:solidFill>
            <a:srgbClr val="6FDC8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2438337">
              <a:defRPr sz="1600" b="1">
                <a:solidFill>
                  <a:srgbClr val="0E6027"/>
                </a:solidFill>
              </a:defRPr>
            </a:lvl1pPr>
          </a:lstStyle>
          <a:p>
            <a:r>
              <a:t>Proof</a:t>
            </a:r>
          </a:p>
        </p:txBody>
      </p:sp>
      <p:sp>
        <p:nvSpPr>
          <p:cNvPr id="1982" name="You gain…"/>
          <p:cNvSpPr txBox="1"/>
          <p:nvPr/>
        </p:nvSpPr>
        <p:spPr>
          <a:xfrm>
            <a:off x="10138546" y="11701801"/>
            <a:ext cx="1433267" cy="685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l" defTabSz="825500">
              <a:defRPr sz="1400">
                <a:solidFill>
                  <a:srgbClr val="000000"/>
                </a:solidFill>
                <a:latin typeface="IBM Plex Sans Light"/>
                <a:ea typeface="IBM Plex Sans Light"/>
                <a:cs typeface="IBM Plex Sans Light"/>
                <a:sym typeface="IBM Plex Sans Light"/>
              </a:defRPr>
            </a:lvl1pPr>
          </a:lstStyle>
          <a:p>
            <a:r>
              <a:t>We describe the impact to be measured.</a:t>
            </a:r>
          </a:p>
        </p:txBody>
      </p:sp>
      <p:sp>
        <p:nvSpPr>
          <p:cNvPr id="1983" name="Woman"/>
          <p:cNvSpPr/>
          <p:nvPr/>
        </p:nvSpPr>
        <p:spPr>
          <a:xfrm>
            <a:off x="7362680" y="10282373"/>
            <a:ext cx="306497" cy="767283"/>
          </a:xfrm>
          <a:custGeom>
            <a:avLst/>
            <a:gdLst/>
            <a:ahLst/>
            <a:cxnLst>
              <a:cxn ang="0">
                <a:pos x="wd2" y="hd2"/>
              </a:cxn>
              <a:cxn ang="5400000">
                <a:pos x="wd2" y="hd2"/>
              </a:cxn>
              <a:cxn ang="10800000">
                <a:pos x="wd2" y="hd2"/>
              </a:cxn>
              <a:cxn ang="16200000">
                <a:pos x="wd2" y="hd2"/>
              </a:cxn>
            </a:cxnLst>
            <a:rect l="0" t="0" r="r" b="b"/>
            <a:pathLst>
              <a:path w="21387" h="21451" extrusionOk="0">
                <a:moveTo>
                  <a:pt x="10767" y="3"/>
                </a:moveTo>
                <a:cubicBezTo>
                  <a:pt x="10163" y="-15"/>
                  <a:pt x="9173" y="50"/>
                  <a:pt x="8379" y="485"/>
                </a:cubicBezTo>
                <a:cubicBezTo>
                  <a:pt x="7869" y="770"/>
                  <a:pt x="7992" y="989"/>
                  <a:pt x="7147" y="1709"/>
                </a:cubicBezTo>
                <a:cubicBezTo>
                  <a:pt x="6047" y="2649"/>
                  <a:pt x="7909" y="2821"/>
                  <a:pt x="6636" y="3320"/>
                </a:cubicBezTo>
                <a:cubicBezTo>
                  <a:pt x="6113" y="3525"/>
                  <a:pt x="6502" y="3869"/>
                  <a:pt x="6502" y="3869"/>
                </a:cubicBezTo>
                <a:cubicBezTo>
                  <a:pt x="6394" y="3885"/>
                  <a:pt x="6207" y="3880"/>
                  <a:pt x="6099" y="3896"/>
                </a:cubicBezTo>
                <a:cubicBezTo>
                  <a:pt x="5550" y="3950"/>
                  <a:pt x="4864" y="4024"/>
                  <a:pt x="4314" y="4395"/>
                </a:cubicBezTo>
                <a:cubicBezTo>
                  <a:pt x="3537" y="4916"/>
                  <a:pt x="1662" y="6006"/>
                  <a:pt x="254" y="6893"/>
                </a:cubicBezTo>
                <a:cubicBezTo>
                  <a:pt x="241" y="6904"/>
                  <a:pt x="226" y="6914"/>
                  <a:pt x="212" y="6920"/>
                </a:cubicBezTo>
                <a:cubicBezTo>
                  <a:pt x="186" y="6941"/>
                  <a:pt x="160" y="6962"/>
                  <a:pt x="133" y="6978"/>
                </a:cubicBezTo>
                <a:cubicBezTo>
                  <a:pt x="-28" y="7113"/>
                  <a:pt x="-54" y="7253"/>
                  <a:pt x="120" y="7398"/>
                </a:cubicBezTo>
                <a:cubicBezTo>
                  <a:pt x="402" y="7629"/>
                  <a:pt x="494" y="7843"/>
                  <a:pt x="883" y="8241"/>
                </a:cubicBezTo>
                <a:cubicBezTo>
                  <a:pt x="1258" y="8633"/>
                  <a:pt x="2132" y="9064"/>
                  <a:pt x="2789" y="9483"/>
                </a:cubicBezTo>
                <a:cubicBezTo>
                  <a:pt x="2950" y="9591"/>
                  <a:pt x="2935" y="9681"/>
                  <a:pt x="3351" y="9923"/>
                </a:cubicBezTo>
                <a:cubicBezTo>
                  <a:pt x="3579" y="10057"/>
                  <a:pt x="3967" y="10040"/>
                  <a:pt x="3820" y="10040"/>
                </a:cubicBezTo>
                <a:cubicBezTo>
                  <a:pt x="4182" y="10051"/>
                  <a:pt x="4546" y="10004"/>
                  <a:pt x="4532" y="10025"/>
                </a:cubicBezTo>
                <a:cubicBezTo>
                  <a:pt x="4331" y="10627"/>
                  <a:pt x="4437" y="11347"/>
                  <a:pt x="4692" y="12094"/>
                </a:cubicBezTo>
                <a:cubicBezTo>
                  <a:pt x="4839" y="12561"/>
                  <a:pt x="6473" y="15069"/>
                  <a:pt x="6527" y="15493"/>
                </a:cubicBezTo>
                <a:cubicBezTo>
                  <a:pt x="6688" y="17357"/>
                  <a:pt x="7279" y="18781"/>
                  <a:pt x="7641" y="19603"/>
                </a:cubicBezTo>
                <a:cubicBezTo>
                  <a:pt x="7668" y="19651"/>
                  <a:pt x="7723" y="19673"/>
                  <a:pt x="7763" y="19673"/>
                </a:cubicBezTo>
                <a:cubicBezTo>
                  <a:pt x="7790" y="19673"/>
                  <a:pt x="7857" y="19684"/>
                  <a:pt x="7951" y="19700"/>
                </a:cubicBezTo>
                <a:cubicBezTo>
                  <a:pt x="7965" y="20098"/>
                  <a:pt x="8258" y="20001"/>
                  <a:pt x="7775" y="20313"/>
                </a:cubicBezTo>
                <a:cubicBezTo>
                  <a:pt x="7494" y="20495"/>
                  <a:pt x="6838" y="20688"/>
                  <a:pt x="6891" y="21026"/>
                </a:cubicBezTo>
                <a:cubicBezTo>
                  <a:pt x="6905" y="21150"/>
                  <a:pt x="6973" y="21215"/>
                  <a:pt x="7214" y="21307"/>
                </a:cubicBezTo>
                <a:cubicBezTo>
                  <a:pt x="7536" y="21419"/>
                  <a:pt x="8649" y="21585"/>
                  <a:pt x="9694" y="21268"/>
                </a:cubicBezTo>
                <a:cubicBezTo>
                  <a:pt x="10231" y="21107"/>
                  <a:pt x="9893" y="20801"/>
                  <a:pt x="10000" y="20672"/>
                </a:cubicBezTo>
                <a:cubicBezTo>
                  <a:pt x="10148" y="20511"/>
                  <a:pt x="10348" y="20420"/>
                  <a:pt x="10214" y="20027"/>
                </a:cubicBezTo>
                <a:cubicBezTo>
                  <a:pt x="10187" y="19947"/>
                  <a:pt x="10096" y="19803"/>
                  <a:pt x="10042" y="19690"/>
                </a:cubicBezTo>
                <a:cubicBezTo>
                  <a:pt x="10176" y="19669"/>
                  <a:pt x="10281" y="19642"/>
                  <a:pt x="10281" y="19609"/>
                </a:cubicBezTo>
                <a:cubicBezTo>
                  <a:pt x="10294" y="19174"/>
                  <a:pt x="10309" y="18942"/>
                  <a:pt x="10268" y="18287"/>
                </a:cubicBezTo>
                <a:cubicBezTo>
                  <a:pt x="10228" y="17798"/>
                  <a:pt x="10243" y="17454"/>
                  <a:pt x="10176" y="16944"/>
                </a:cubicBezTo>
                <a:cubicBezTo>
                  <a:pt x="10109" y="16390"/>
                  <a:pt x="10015" y="16449"/>
                  <a:pt x="9908" y="15896"/>
                </a:cubicBezTo>
                <a:cubicBezTo>
                  <a:pt x="9868" y="15660"/>
                  <a:pt x="9825" y="15434"/>
                  <a:pt x="9879" y="15193"/>
                </a:cubicBezTo>
                <a:cubicBezTo>
                  <a:pt x="9892" y="15101"/>
                  <a:pt x="9987" y="14456"/>
                  <a:pt x="10000" y="14365"/>
                </a:cubicBezTo>
                <a:cubicBezTo>
                  <a:pt x="10027" y="13312"/>
                  <a:pt x="10097" y="12899"/>
                  <a:pt x="10231" y="11852"/>
                </a:cubicBezTo>
                <a:cubicBezTo>
                  <a:pt x="10257" y="11766"/>
                  <a:pt x="10376" y="11717"/>
                  <a:pt x="10469" y="11803"/>
                </a:cubicBezTo>
                <a:cubicBezTo>
                  <a:pt x="11207" y="12464"/>
                  <a:pt x="11555" y="12812"/>
                  <a:pt x="12145" y="13452"/>
                </a:cubicBezTo>
                <a:cubicBezTo>
                  <a:pt x="12615" y="13962"/>
                  <a:pt x="13770" y="15290"/>
                  <a:pt x="13851" y="15532"/>
                </a:cubicBezTo>
                <a:cubicBezTo>
                  <a:pt x="13985" y="15978"/>
                  <a:pt x="14184" y="16417"/>
                  <a:pt x="14345" y="16965"/>
                </a:cubicBezTo>
                <a:cubicBezTo>
                  <a:pt x="14640" y="17948"/>
                  <a:pt x="15661" y="19270"/>
                  <a:pt x="15795" y="19517"/>
                </a:cubicBezTo>
                <a:cubicBezTo>
                  <a:pt x="15822" y="19565"/>
                  <a:pt x="15834" y="19592"/>
                  <a:pt x="15874" y="19630"/>
                </a:cubicBezTo>
                <a:cubicBezTo>
                  <a:pt x="15888" y="19640"/>
                  <a:pt x="16007" y="19658"/>
                  <a:pt x="16168" y="19663"/>
                </a:cubicBezTo>
                <a:cubicBezTo>
                  <a:pt x="16221" y="19851"/>
                  <a:pt x="16234" y="20173"/>
                  <a:pt x="15912" y="20420"/>
                </a:cubicBezTo>
                <a:cubicBezTo>
                  <a:pt x="15631" y="20641"/>
                  <a:pt x="16113" y="20946"/>
                  <a:pt x="16113" y="20946"/>
                </a:cubicBezTo>
                <a:cubicBezTo>
                  <a:pt x="16408" y="21042"/>
                  <a:pt x="16743" y="21091"/>
                  <a:pt x="17186" y="21080"/>
                </a:cubicBezTo>
                <a:cubicBezTo>
                  <a:pt x="17615" y="21075"/>
                  <a:pt x="17884" y="21161"/>
                  <a:pt x="17978" y="21187"/>
                </a:cubicBezTo>
                <a:cubicBezTo>
                  <a:pt x="18031" y="21204"/>
                  <a:pt x="18057" y="21209"/>
                  <a:pt x="18057" y="21209"/>
                </a:cubicBezTo>
                <a:cubicBezTo>
                  <a:pt x="18057" y="21209"/>
                  <a:pt x="19373" y="21440"/>
                  <a:pt x="20848" y="21344"/>
                </a:cubicBezTo>
                <a:cubicBezTo>
                  <a:pt x="21478" y="21317"/>
                  <a:pt x="21546" y="21161"/>
                  <a:pt x="21104" y="20946"/>
                </a:cubicBezTo>
                <a:cubicBezTo>
                  <a:pt x="20447" y="20618"/>
                  <a:pt x="19682" y="20571"/>
                  <a:pt x="19361" y="20367"/>
                </a:cubicBezTo>
                <a:cubicBezTo>
                  <a:pt x="18771" y="19991"/>
                  <a:pt x="18409" y="19910"/>
                  <a:pt x="18288" y="19620"/>
                </a:cubicBezTo>
                <a:cubicBezTo>
                  <a:pt x="18449" y="19598"/>
                  <a:pt x="18543" y="19583"/>
                  <a:pt x="18543" y="19583"/>
                </a:cubicBezTo>
                <a:cubicBezTo>
                  <a:pt x="18543" y="19583"/>
                  <a:pt x="18461" y="19087"/>
                  <a:pt x="18368" y="18765"/>
                </a:cubicBezTo>
                <a:cubicBezTo>
                  <a:pt x="18126" y="17922"/>
                  <a:pt x="18046" y="17332"/>
                  <a:pt x="17965" y="16870"/>
                </a:cubicBezTo>
                <a:cubicBezTo>
                  <a:pt x="17831" y="16053"/>
                  <a:pt x="17360" y="15671"/>
                  <a:pt x="17253" y="15402"/>
                </a:cubicBezTo>
                <a:cubicBezTo>
                  <a:pt x="16851" y="14452"/>
                  <a:pt x="16690" y="14372"/>
                  <a:pt x="16449" y="13378"/>
                </a:cubicBezTo>
                <a:cubicBezTo>
                  <a:pt x="16408" y="13195"/>
                  <a:pt x="16221" y="11911"/>
                  <a:pt x="15912" y="11159"/>
                </a:cubicBezTo>
                <a:cubicBezTo>
                  <a:pt x="15738" y="10734"/>
                  <a:pt x="15405" y="10370"/>
                  <a:pt x="15137" y="9967"/>
                </a:cubicBezTo>
                <a:cubicBezTo>
                  <a:pt x="15218" y="10096"/>
                  <a:pt x="15269" y="9913"/>
                  <a:pt x="15564" y="9886"/>
                </a:cubicBezTo>
                <a:cubicBezTo>
                  <a:pt x="16208" y="9832"/>
                  <a:pt x="16476" y="9686"/>
                  <a:pt x="16838" y="9498"/>
                </a:cubicBezTo>
                <a:cubicBezTo>
                  <a:pt x="17723" y="9020"/>
                  <a:pt x="20312" y="7812"/>
                  <a:pt x="20714" y="7469"/>
                </a:cubicBezTo>
                <a:cubicBezTo>
                  <a:pt x="20888" y="7318"/>
                  <a:pt x="21195" y="7000"/>
                  <a:pt x="21208" y="6839"/>
                </a:cubicBezTo>
                <a:cubicBezTo>
                  <a:pt x="21222" y="6646"/>
                  <a:pt x="20727" y="6421"/>
                  <a:pt x="20580" y="6292"/>
                </a:cubicBezTo>
                <a:cubicBezTo>
                  <a:pt x="20379" y="6120"/>
                  <a:pt x="19881" y="5825"/>
                  <a:pt x="19599" y="5669"/>
                </a:cubicBezTo>
                <a:cubicBezTo>
                  <a:pt x="18889" y="5277"/>
                  <a:pt x="18528" y="5179"/>
                  <a:pt x="17496" y="4690"/>
                </a:cubicBezTo>
                <a:cubicBezTo>
                  <a:pt x="17335" y="4615"/>
                  <a:pt x="16586" y="4008"/>
                  <a:pt x="15862" y="3884"/>
                </a:cubicBezTo>
                <a:cubicBezTo>
                  <a:pt x="15192" y="3766"/>
                  <a:pt x="13968" y="3767"/>
                  <a:pt x="13968" y="3767"/>
                </a:cubicBezTo>
                <a:cubicBezTo>
                  <a:pt x="14116" y="3536"/>
                  <a:pt x="13620" y="3418"/>
                  <a:pt x="13620" y="3149"/>
                </a:cubicBezTo>
                <a:cubicBezTo>
                  <a:pt x="13620" y="2607"/>
                  <a:pt x="15057" y="2853"/>
                  <a:pt x="13729" y="1365"/>
                </a:cubicBezTo>
                <a:cubicBezTo>
                  <a:pt x="13595" y="1220"/>
                  <a:pt x="13324" y="554"/>
                  <a:pt x="12426" y="334"/>
                </a:cubicBezTo>
                <a:cubicBezTo>
                  <a:pt x="12305" y="302"/>
                  <a:pt x="12051" y="279"/>
                  <a:pt x="11957" y="236"/>
                </a:cubicBezTo>
                <a:cubicBezTo>
                  <a:pt x="11796" y="172"/>
                  <a:pt x="11555" y="87"/>
                  <a:pt x="11219" y="38"/>
                </a:cubicBezTo>
                <a:cubicBezTo>
                  <a:pt x="11126" y="25"/>
                  <a:pt x="10968" y="9"/>
                  <a:pt x="10767" y="3"/>
                </a:cubicBezTo>
                <a:close/>
                <a:moveTo>
                  <a:pt x="15514" y="5645"/>
                </a:moveTo>
                <a:cubicBezTo>
                  <a:pt x="15647" y="5640"/>
                  <a:pt x="15796" y="5665"/>
                  <a:pt x="15967" y="5723"/>
                </a:cubicBezTo>
                <a:cubicBezTo>
                  <a:pt x="16731" y="5981"/>
                  <a:pt x="18812" y="6904"/>
                  <a:pt x="18812" y="7022"/>
                </a:cubicBezTo>
                <a:cubicBezTo>
                  <a:pt x="18812" y="7113"/>
                  <a:pt x="18490" y="7365"/>
                  <a:pt x="17806" y="7838"/>
                </a:cubicBezTo>
                <a:cubicBezTo>
                  <a:pt x="17350" y="8155"/>
                  <a:pt x="16894" y="8365"/>
                  <a:pt x="16264" y="8763"/>
                </a:cubicBezTo>
                <a:cubicBezTo>
                  <a:pt x="16224" y="8790"/>
                  <a:pt x="15967" y="8972"/>
                  <a:pt x="15686" y="8961"/>
                </a:cubicBezTo>
                <a:cubicBezTo>
                  <a:pt x="15686" y="8961"/>
                  <a:pt x="15299" y="8919"/>
                  <a:pt x="14923" y="8817"/>
                </a:cubicBezTo>
                <a:cubicBezTo>
                  <a:pt x="14575" y="8720"/>
                  <a:pt x="14186" y="8736"/>
                  <a:pt x="14186" y="8758"/>
                </a:cubicBezTo>
                <a:cubicBezTo>
                  <a:pt x="14186" y="8763"/>
                  <a:pt x="13824" y="8521"/>
                  <a:pt x="13851" y="8021"/>
                </a:cubicBezTo>
                <a:cubicBezTo>
                  <a:pt x="13891" y="7054"/>
                  <a:pt x="14277" y="6722"/>
                  <a:pt x="14559" y="6340"/>
                </a:cubicBezTo>
                <a:cubicBezTo>
                  <a:pt x="14861" y="5938"/>
                  <a:pt x="15116" y="5661"/>
                  <a:pt x="15514" y="5645"/>
                </a:cubicBezTo>
                <a:close/>
                <a:moveTo>
                  <a:pt x="5395" y="5887"/>
                </a:moveTo>
                <a:cubicBezTo>
                  <a:pt x="5545" y="5876"/>
                  <a:pt x="5689" y="5902"/>
                  <a:pt x="5722" y="6028"/>
                </a:cubicBezTo>
                <a:cubicBezTo>
                  <a:pt x="5749" y="6120"/>
                  <a:pt x="5832" y="6280"/>
                  <a:pt x="5886" y="6414"/>
                </a:cubicBezTo>
                <a:cubicBezTo>
                  <a:pt x="6060" y="6844"/>
                  <a:pt x="6366" y="6931"/>
                  <a:pt x="6393" y="7210"/>
                </a:cubicBezTo>
                <a:cubicBezTo>
                  <a:pt x="6527" y="8430"/>
                  <a:pt x="5806" y="8382"/>
                  <a:pt x="5404" y="8919"/>
                </a:cubicBezTo>
                <a:cubicBezTo>
                  <a:pt x="5337" y="8903"/>
                  <a:pt x="4707" y="8988"/>
                  <a:pt x="4130" y="9095"/>
                </a:cubicBezTo>
                <a:cubicBezTo>
                  <a:pt x="3419" y="8778"/>
                  <a:pt x="3068" y="7651"/>
                  <a:pt x="2559" y="7281"/>
                </a:cubicBezTo>
                <a:cubicBezTo>
                  <a:pt x="2291" y="7082"/>
                  <a:pt x="3164" y="6834"/>
                  <a:pt x="3807" y="6544"/>
                </a:cubicBezTo>
                <a:cubicBezTo>
                  <a:pt x="4304" y="6323"/>
                  <a:pt x="4516" y="6228"/>
                  <a:pt x="5052" y="5964"/>
                </a:cubicBezTo>
                <a:cubicBezTo>
                  <a:pt x="5092" y="5946"/>
                  <a:pt x="5246" y="5898"/>
                  <a:pt x="5395" y="5887"/>
                </a:cubicBezTo>
                <a:close/>
              </a:path>
            </a:pathLst>
          </a:custGeom>
          <a:solidFill>
            <a:srgbClr val="432086"/>
          </a:solidFill>
          <a:ln w="12700">
            <a:miter lim="400000"/>
          </a:ln>
        </p:spPr>
        <p:txBody>
          <a:bodyPr lIns="50800" tIns="50800" rIns="50800" bIns="50800" anchor="ctr"/>
          <a:lstStyle/>
          <a:p>
            <a:pPr defTabSz="2438337"/>
            <a:endParaRPr/>
          </a:p>
        </p:txBody>
      </p:sp>
      <p:sp>
        <p:nvSpPr>
          <p:cNvPr id="1984" name="1"/>
          <p:cNvSpPr/>
          <p:nvPr/>
        </p:nvSpPr>
        <p:spPr>
          <a:xfrm>
            <a:off x="7896049" y="10298558"/>
            <a:ext cx="328307" cy="379106"/>
          </a:xfrm>
          <a:prstGeom prst="rect">
            <a:avLst/>
          </a:prstGeom>
          <a:solidFill>
            <a:srgbClr val="431F8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2438337">
              <a:defRPr sz="1700" b="1">
                <a:solidFill>
                  <a:srgbClr val="FFFFFF"/>
                </a:solidFill>
                <a:latin typeface="IBM Plex Sans"/>
                <a:ea typeface="IBM Plex Sans"/>
                <a:cs typeface="IBM Plex Sans"/>
                <a:sym typeface="IBM Plex Sans"/>
              </a:defRPr>
            </a:lvl1pPr>
          </a:lstStyle>
          <a:p>
            <a:r>
              <a:t>1</a:t>
            </a:r>
          </a:p>
        </p:txBody>
      </p:sp>
      <p:sp>
        <p:nvSpPr>
          <p:cNvPr id="1985" name="2"/>
          <p:cNvSpPr/>
          <p:nvPr/>
        </p:nvSpPr>
        <p:spPr>
          <a:xfrm>
            <a:off x="8293020" y="10692361"/>
            <a:ext cx="328307" cy="379106"/>
          </a:xfrm>
          <a:prstGeom prst="rect">
            <a:avLst/>
          </a:prstGeom>
          <a:solidFill>
            <a:srgbClr val="431F8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2438337">
              <a:defRPr sz="1700" b="1">
                <a:solidFill>
                  <a:srgbClr val="FFFFFF"/>
                </a:solidFill>
                <a:latin typeface="IBM Plex Sans"/>
                <a:ea typeface="IBM Plex Sans"/>
                <a:cs typeface="IBM Plex Sans"/>
                <a:sym typeface="IBM Plex Sans"/>
              </a:defRPr>
            </a:lvl1pPr>
          </a:lstStyle>
          <a:p>
            <a:r>
              <a:t>2</a:t>
            </a:r>
          </a:p>
        </p:txBody>
      </p:sp>
      <p:sp>
        <p:nvSpPr>
          <p:cNvPr id="1986" name="3"/>
          <p:cNvSpPr/>
          <p:nvPr/>
        </p:nvSpPr>
        <p:spPr>
          <a:xfrm>
            <a:off x="8713598" y="10298558"/>
            <a:ext cx="328306" cy="379106"/>
          </a:xfrm>
          <a:prstGeom prst="rect">
            <a:avLst/>
          </a:prstGeom>
          <a:solidFill>
            <a:srgbClr val="431F8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2438337">
              <a:defRPr sz="1700" b="1">
                <a:solidFill>
                  <a:srgbClr val="FFFFFF"/>
                </a:solidFill>
                <a:latin typeface="IBM Plex Sans"/>
                <a:ea typeface="IBM Plex Sans"/>
                <a:cs typeface="IBM Plex Sans"/>
                <a:sym typeface="IBM Plex Sans"/>
              </a:defRPr>
            </a:lvl1pPr>
          </a:lstStyle>
          <a:p>
            <a:r>
              <a:t>3</a:t>
            </a:r>
          </a:p>
        </p:txBody>
      </p:sp>
      <p:sp>
        <p:nvSpPr>
          <p:cNvPr id="1996" name="Connection Line"/>
          <p:cNvSpPr/>
          <p:nvPr/>
        </p:nvSpPr>
        <p:spPr>
          <a:xfrm>
            <a:off x="8650098" y="10716814"/>
            <a:ext cx="217806" cy="217806"/>
          </a:xfrm>
          <a:custGeom>
            <a:avLst/>
            <a:gdLst/>
            <a:ahLst/>
            <a:cxnLst>
              <a:cxn ang="0">
                <a:pos x="wd2" y="hd2"/>
              </a:cxn>
              <a:cxn ang="5400000">
                <a:pos x="wd2" y="hd2"/>
              </a:cxn>
              <a:cxn ang="10800000">
                <a:pos x="wd2" y="hd2"/>
              </a:cxn>
              <a:cxn ang="16200000">
                <a:pos x="wd2" y="hd2"/>
              </a:cxn>
            </a:cxnLst>
            <a:rect l="0" t="0" r="r" b="b"/>
            <a:pathLst>
              <a:path w="20419" h="20419" extrusionOk="0">
                <a:moveTo>
                  <a:pt x="20250" y="0"/>
                </a:moveTo>
                <a:cubicBezTo>
                  <a:pt x="21600" y="14850"/>
                  <a:pt x="14850" y="21600"/>
                  <a:pt x="0" y="20250"/>
                </a:cubicBezTo>
              </a:path>
            </a:pathLst>
          </a:custGeom>
          <a:ln w="25400">
            <a:solidFill>
              <a:srgbClr val="431F85"/>
            </a:solidFill>
            <a:headEnd type="triangle"/>
          </a:ln>
        </p:spPr>
        <p:txBody>
          <a:bodyPr/>
          <a:lstStyle/>
          <a:p>
            <a:endParaRPr/>
          </a:p>
        </p:txBody>
      </p:sp>
      <p:sp>
        <p:nvSpPr>
          <p:cNvPr id="1997" name="Connection Line"/>
          <p:cNvSpPr/>
          <p:nvPr/>
        </p:nvSpPr>
        <p:spPr>
          <a:xfrm>
            <a:off x="8018663" y="10716814"/>
            <a:ext cx="217806" cy="217806"/>
          </a:xfrm>
          <a:custGeom>
            <a:avLst/>
            <a:gdLst/>
            <a:ahLst/>
            <a:cxnLst>
              <a:cxn ang="0">
                <a:pos x="wd2" y="hd2"/>
              </a:cxn>
              <a:cxn ang="5400000">
                <a:pos x="wd2" y="hd2"/>
              </a:cxn>
              <a:cxn ang="10800000">
                <a:pos x="wd2" y="hd2"/>
              </a:cxn>
              <a:cxn ang="16200000">
                <a:pos x="wd2" y="hd2"/>
              </a:cxn>
            </a:cxnLst>
            <a:rect l="0" t="0" r="r" b="b"/>
            <a:pathLst>
              <a:path w="20419" h="20419" extrusionOk="0">
                <a:moveTo>
                  <a:pt x="169" y="0"/>
                </a:moveTo>
                <a:cubicBezTo>
                  <a:pt x="-1181" y="14850"/>
                  <a:pt x="5569" y="21600"/>
                  <a:pt x="20419" y="20250"/>
                </a:cubicBezTo>
              </a:path>
            </a:pathLst>
          </a:custGeom>
          <a:ln w="25400">
            <a:solidFill>
              <a:srgbClr val="431F85"/>
            </a:solidFill>
            <a:miter lim="400000"/>
            <a:tailEnd type="triangle"/>
          </a:ln>
        </p:spPr>
        <p:txBody>
          <a:bodyPr/>
          <a:lstStyle/>
          <a:p>
            <a:endParaRPr/>
          </a:p>
        </p:txBody>
      </p:sp>
      <p:pic>
        <p:nvPicPr>
          <p:cNvPr id="1989" name="Image" descr="Image"/>
          <p:cNvPicPr>
            <a:picLocks noChangeAspect="1"/>
          </p:cNvPicPr>
          <p:nvPr/>
        </p:nvPicPr>
        <p:blipFill>
          <a:blip r:embed="rId2"/>
          <a:stretch>
            <a:fillRect/>
          </a:stretch>
        </p:blipFill>
        <p:spPr>
          <a:xfrm rot="10800000">
            <a:off x="2517430" y="10320473"/>
            <a:ext cx="828317" cy="767283"/>
          </a:xfrm>
          <a:prstGeom prst="rect">
            <a:avLst/>
          </a:prstGeom>
          <a:ln w="12700">
            <a:miter lim="400000"/>
          </a:ln>
        </p:spPr>
      </p:pic>
      <p:pic>
        <p:nvPicPr>
          <p:cNvPr id="1990" name="Image" descr="Image"/>
          <p:cNvPicPr>
            <a:picLocks noChangeAspect="1"/>
          </p:cNvPicPr>
          <p:nvPr/>
        </p:nvPicPr>
        <p:blipFill>
          <a:blip r:embed="rId3"/>
          <a:stretch>
            <a:fillRect/>
          </a:stretch>
        </p:blipFill>
        <p:spPr>
          <a:xfrm>
            <a:off x="4006901" y="9871342"/>
            <a:ext cx="889001" cy="1219201"/>
          </a:xfrm>
          <a:prstGeom prst="rect">
            <a:avLst/>
          </a:prstGeom>
          <a:ln w="12700">
            <a:miter lim="400000"/>
          </a:ln>
        </p:spPr>
      </p:pic>
      <p:pic>
        <p:nvPicPr>
          <p:cNvPr id="1991" name="Image" descr="Image"/>
          <p:cNvPicPr>
            <a:picLocks noChangeAspect="1"/>
          </p:cNvPicPr>
          <p:nvPr/>
        </p:nvPicPr>
        <p:blipFill>
          <a:blip r:embed="rId4"/>
          <a:stretch>
            <a:fillRect/>
          </a:stretch>
        </p:blipFill>
        <p:spPr>
          <a:xfrm>
            <a:off x="9253777" y="10506787"/>
            <a:ext cx="542473" cy="587060"/>
          </a:xfrm>
          <a:prstGeom prst="rect">
            <a:avLst/>
          </a:prstGeom>
          <a:ln w="12700">
            <a:miter lim="400000"/>
          </a:ln>
        </p:spPr>
      </p:pic>
      <p:pic>
        <p:nvPicPr>
          <p:cNvPr id="1992" name="Image" descr="Image"/>
          <p:cNvPicPr>
            <a:picLocks noChangeAspect="1"/>
          </p:cNvPicPr>
          <p:nvPr/>
        </p:nvPicPr>
        <p:blipFill>
          <a:blip r:embed="rId5"/>
          <a:stretch>
            <a:fillRect/>
          </a:stretch>
        </p:blipFill>
        <p:spPr>
          <a:xfrm>
            <a:off x="10426177" y="9896742"/>
            <a:ext cx="850901" cy="1193801"/>
          </a:xfrm>
          <a:prstGeom prst="rect">
            <a:avLst/>
          </a:prstGeom>
          <a:ln w="12700">
            <a:miter lim="400000"/>
          </a:ln>
        </p:spPr>
      </p:pic>
      <p:pic>
        <p:nvPicPr>
          <p:cNvPr id="1993" name="Image" descr="Image"/>
          <p:cNvPicPr>
            <a:picLocks noChangeAspect="1"/>
          </p:cNvPicPr>
          <p:nvPr/>
        </p:nvPicPr>
        <p:blipFill>
          <a:blip r:embed="rId6"/>
          <a:stretch>
            <a:fillRect/>
          </a:stretch>
        </p:blipFill>
        <p:spPr>
          <a:xfrm>
            <a:off x="5423579" y="10587286"/>
            <a:ext cx="1176391" cy="480876"/>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18</a:t>
            </a:fld>
            <a:endParaRPr/>
          </a:p>
        </p:txBody>
      </p:sp>
      <p:sp>
        <p:nvSpPr>
          <p:cNvPr id="2000" name="Your IBM team"/>
          <p:cNvSpPr txBox="1">
            <a:spLocks noGrp="1"/>
          </p:cNvSpPr>
          <p:nvPr>
            <p:ph type="body" idx="21"/>
          </p:nvPr>
        </p:nvSpPr>
        <p:spPr>
          <a:xfrm>
            <a:off x="524459" y="52139"/>
            <a:ext cx="11138028" cy="2247901"/>
          </a:xfrm>
          <a:prstGeom prst="rect">
            <a:avLst/>
          </a:prstGeom>
        </p:spPr>
        <p:txBody>
          <a:bodyPr/>
          <a:lstStyle/>
          <a:p>
            <a:r>
              <a:t>Your IBM team</a:t>
            </a:r>
          </a:p>
        </p:txBody>
      </p:sp>
      <p:sp>
        <p:nvSpPr>
          <p:cNvPr id="2001" name="Content Placeholder 2"/>
          <p:cNvSpPr/>
          <p:nvPr/>
        </p:nvSpPr>
        <p:spPr>
          <a:xfrm>
            <a:off x="-2264" y="3444934"/>
            <a:ext cx="6096001" cy="8568417"/>
          </a:xfrm>
          <a:prstGeom prst="rect">
            <a:avLst/>
          </a:prstGeom>
          <a:solidFill>
            <a:srgbClr val="00114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35000" tIns="635000" rIns="635000" bIns="635000"/>
          <a:lstStyle/>
          <a:p>
            <a:pPr algn="l" defTabSz="457200">
              <a:lnSpc>
                <a:spcPts val="6100"/>
              </a:lnSpc>
              <a:spcBef>
                <a:spcPts val="1000"/>
              </a:spcBef>
              <a:defRPr sz="3600">
                <a:solidFill>
                  <a:srgbClr val="FFFFFF"/>
                </a:solidFill>
                <a:latin typeface="IBM Plex Sans"/>
                <a:ea typeface="IBM Plex Sans"/>
                <a:cs typeface="IBM Plex Sans"/>
                <a:sym typeface="IBM Plex Sans"/>
              </a:defRPr>
            </a:pPr>
            <a:r>
              <a:t>[Your Name]</a:t>
            </a:r>
          </a:p>
          <a:p>
            <a:pPr algn="l" defTabSz="457200">
              <a:lnSpc>
                <a:spcPts val="6100"/>
              </a:lnSpc>
              <a:spcBef>
                <a:spcPts val="1000"/>
              </a:spcBef>
              <a:defRPr sz="3600" b="1">
                <a:solidFill>
                  <a:srgbClr val="FFFFFF"/>
                </a:solidFill>
                <a:latin typeface="IBM Plex Sans"/>
                <a:ea typeface="IBM Plex Sans"/>
                <a:cs typeface="IBM Plex Sans"/>
                <a:sym typeface="IBM Plex Sans"/>
              </a:defRPr>
            </a:pPr>
            <a:r>
              <a:t>Customer Success Manager for [Client]</a:t>
            </a:r>
          </a:p>
          <a:p>
            <a:pPr algn="l" defTabSz="457200">
              <a:lnSpc>
                <a:spcPts val="6100"/>
              </a:lnSpc>
              <a:spcBef>
                <a:spcPts val="1000"/>
              </a:spcBef>
              <a:defRPr sz="3600">
                <a:solidFill>
                  <a:srgbClr val="FFFFFF"/>
                </a:solidFill>
                <a:latin typeface="IBM Plex Sans"/>
                <a:ea typeface="IBM Plex Sans"/>
                <a:cs typeface="IBM Plex Sans"/>
                <a:sym typeface="IBM Plex Sans"/>
              </a:defRPr>
            </a:pPr>
            <a:r>
              <a:t>[Your Email]</a:t>
            </a:r>
          </a:p>
          <a:p>
            <a:pPr algn="l" defTabSz="457200">
              <a:lnSpc>
                <a:spcPts val="6100"/>
              </a:lnSpc>
              <a:spcBef>
                <a:spcPts val="1000"/>
              </a:spcBef>
              <a:defRPr sz="3600">
                <a:solidFill>
                  <a:srgbClr val="FFFFFF"/>
                </a:solidFill>
                <a:latin typeface="IBM Plex Sans"/>
                <a:ea typeface="IBM Plex Sans"/>
                <a:cs typeface="IBM Plex Sans"/>
                <a:sym typeface="IBM Plex Sans"/>
              </a:defRPr>
            </a:pPr>
            <a:endParaRPr/>
          </a:p>
          <a:p>
            <a:pPr algn="l" defTabSz="457200">
              <a:lnSpc>
                <a:spcPts val="6100"/>
              </a:lnSpc>
              <a:spcBef>
                <a:spcPts val="1000"/>
              </a:spcBef>
              <a:defRPr sz="3600">
                <a:solidFill>
                  <a:srgbClr val="FFFFFF"/>
                </a:solidFill>
                <a:latin typeface="IBM Plex Sans"/>
                <a:ea typeface="IBM Plex Sans"/>
                <a:cs typeface="IBM Plex Sans"/>
                <a:sym typeface="IBM Plex Sans"/>
              </a:defRPr>
            </a:pPr>
            <a:r>
              <a:t>I am here as a point of contact for IBM. Please reach out to me with concerns or questions at any time.</a:t>
            </a:r>
            <a:br/>
            <a:endParaRPr/>
          </a:p>
        </p:txBody>
      </p:sp>
      <p:sp>
        <p:nvSpPr>
          <p:cNvPr id="2002" name="Content Placeholder 3"/>
          <p:cNvSpPr/>
          <p:nvPr/>
        </p:nvSpPr>
        <p:spPr>
          <a:xfrm>
            <a:off x="6099665" y="3444931"/>
            <a:ext cx="6096001" cy="4270936"/>
          </a:xfrm>
          <a:prstGeom prst="rect">
            <a:avLst/>
          </a:prstGeom>
          <a:solidFill>
            <a:srgbClr val="001D6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35000" tIns="635000" rIns="635000" bIns="635000"/>
          <a:lstStyle/>
          <a:p>
            <a:pPr algn="l" defTabSz="457200">
              <a:lnSpc>
                <a:spcPts val="6100"/>
              </a:lnSpc>
              <a:defRPr sz="3600">
                <a:solidFill>
                  <a:srgbClr val="FFFFFF"/>
                </a:solidFill>
                <a:latin typeface="IBM Plex Sans"/>
                <a:ea typeface="IBM Plex Sans"/>
                <a:cs typeface="IBM Plex Sans"/>
                <a:sym typeface="IBM Plex Sans"/>
              </a:defRPr>
            </a:pPr>
            <a:r>
              <a:t>[Name]</a:t>
            </a:r>
          </a:p>
          <a:p>
            <a:pPr algn="l" defTabSz="457200">
              <a:lnSpc>
                <a:spcPts val="6100"/>
              </a:lnSpc>
              <a:defRPr sz="3600" b="1">
                <a:solidFill>
                  <a:srgbClr val="FFFFFF"/>
                </a:solidFill>
                <a:latin typeface="IBM Plex Sans"/>
                <a:ea typeface="IBM Plex Sans"/>
                <a:cs typeface="IBM Plex Sans"/>
                <a:sym typeface="IBM Plex Sans"/>
              </a:defRPr>
            </a:pPr>
            <a:r>
              <a:t>IBM Client Executive</a:t>
            </a:r>
          </a:p>
          <a:p>
            <a:pPr algn="l" defTabSz="457200">
              <a:lnSpc>
                <a:spcPts val="6100"/>
              </a:lnSpc>
              <a:defRPr sz="3600">
                <a:solidFill>
                  <a:srgbClr val="FFFFFF"/>
                </a:solidFill>
                <a:latin typeface="IBM Plex Sans"/>
                <a:ea typeface="IBM Plex Sans"/>
                <a:cs typeface="IBM Plex Sans"/>
                <a:sym typeface="IBM Plex Sans"/>
              </a:defRPr>
            </a:pPr>
            <a:r>
              <a:t>Email</a:t>
            </a:r>
            <a:br/>
            <a:r>
              <a:t>Number</a:t>
            </a:r>
          </a:p>
        </p:txBody>
      </p:sp>
      <p:sp>
        <p:nvSpPr>
          <p:cNvPr id="2003" name="Content Placeholder 4"/>
          <p:cNvSpPr/>
          <p:nvPr/>
        </p:nvSpPr>
        <p:spPr>
          <a:xfrm>
            <a:off x="12192827" y="3444931"/>
            <a:ext cx="6096001" cy="4270936"/>
          </a:xfrm>
          <a:prstGeom prst="rect">
            <a:avLst/>
          </a:prstGeom>
          <a:solidFill>
            <a:srgbClr val="002D9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35000" tIns="635000" rIns="635000" bIns="635000"/>
          <a:lstStyle/>
          <a:p>
            <a:pPr algn="l" defTabSz="12700">
              <a:lnSpc>
                <a:spcPct val="110000"/>
              </a:lnSpc>
              <a:defRPr sz="3600">
                <a:solidFill>
                  <a:srgbClr val="FFFFFF"/>
                </a:solidFill>
                <a:latin typeface="IBM Plex Sans"/>
                <a:ea typeface="IBM Plex Sans"/>
                <a:cs typeface="IBM Plex Sans"/>
                <a:sym typeface="IBM Plex Sans"/>
              </a:defRPr>
            </a:pPr>
            <a:r>
              <a:t>[Name]</a:t>
            </a:r>
          </a:p>
          <a:p>
            <a:pPr algn="l" defTabSz="12700">
              <a:lnSpc>
                <a:spcPct val="110000"/>
              </a:lnSpc>
              <a:defRPr sz="3600" b="1">
                <a:solidFill>
                  <a:srgbClr val="FFFFFF"/>
                </a:solidFill>
                <a:latin typeface="IBM Plex Sans"/>
                <a:ea typeface="IBM Plex Sans"/>
                <a:cs typeface="IBM Plex Sans"/>
                <a:sym typeface="IBM Plex Sans"/>
              </a:defRPr>
            </a:pPr>
            <a:r>
              <a:t>Client Sales Rep</a:t>
            </a:r>
          </a:p>
          <a:p>
            <a:pPr algn="l" defTabSz="12700">
              <a:lnSpc>
                <a:spcPct val="110000"/>
              </a:lnSpc>
              <a:defRPr sz="3600">
                <a:solidFill>
                  <a:srgbClr val="FFFFFF"/>
                </a:solidFill>
                <a:latin typeface="IBM Plex Sans"/>
                <a:ea typeface="IBM Plex Sans"/>
                <a:cs typeface="IBM Plex Sans"/>
                <a:sym typeface="IBM Plex Sans"/>
              </a:defRPr>
            </a:pPr>
            <a:r>
              <a:t>Email</a:t>
            </a:r>
            <a:br/>
            <a:r>
              <a:t>Number</a:t>
            </a:r>
          </a:p>
        </p:txBody>
      </p:sp>
      <p:sp>
        <p:nvSpPr>
          <p:cNvPr id="2004" name="Content Placeholder 2"/>
          <p:cNvSpPr/>
          <p:nvPr/>
        </p:nvSpPr>
        <p:spPr>
          <a:xfrm>
            <a:off x="18294196" y="3444934"/>
            <a:ext cx="6096001" cy="4270936"/>
          </a:xfrm>
          <a:prstGeom prst="rect">
            <a:avLst/>
          </a:prstGeom>
          <a:solidFill>
            <a:srgbClr val="0043CE"/>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35000" tIns="635000" rIns="635000" bIns="635000"/>
          <a:lstStyle/>
          <a:p>
            <a:pPr algn="l" defTabSz="12700">
              <a:lnSpc>
                <a:spcPct val="110000"/>
              </a:lnSpc>
              <a:defRPr sz="3600">
                <a:solidFill>
                  <a:srgbClr val="FFFFFF"/>
                </a:solidFill>
                <a:latin typeface="IBM Plex Sans"/>
                <a:ea typeface="IBM Plex Sans"/>
                <a:cs typeface="IBM Plex Sans"/>
                <a:sym typeface="IBM Plex Sans"/>
              </a:defRPr>
            </a:pPr>
            <a:r>
              <a:t>[Name]</a:t>
            </a:r>
          </a:p>
          <a:p>
            <a:pPr algn="l" defTabSz="12700">
              <a:lnSpc>
                <a:spcPct val="110000"/>
              </a:lnSpc>
              <a:defRPr sz="3600">
                <a:solidFill>
                  <a:srgbClr val="FFFFFF"/>
                </a:solidFill>
                <a:latin typeface="IBM Plex Sans"/>
                <a:ea typeface="IBM Plex Sans"/>
                <a:cs typeface="IBM Plex Sans"/>
                <a:sym typeface="IBM Plex Sans"/>
              </a:defRPr>
            </a:pPr>
            <a:r>
              <a:rPr b="1"/>
              <a:t>IBM Support</a:t>
            </a:r>
            <a:br>
              <a:rPr b="1"/>
            </a:br>
            <a:r>
              <a:t>Email</a:t>
            </a:r>
            <a:br/>
            <a:r>
              <a:t>Number</a:t>
            </a:r>
          </a:p>
        </p:txBody>
      </p:sp>
      <p:sp>
        <p:nvSpPr>
          <p:cNvPr id="2005" name="Content Placeholder 2"/>
          <p:cNvSpPr/>
          <p:nvPr/>
        </p:nvSpPr>
        <p:spPr>
          <a:xfrm>
            <a:off x="6088931" y="7722188"/>
            <a:ext cx="6108701" cy="4270936"/>
          </a:xfrm>
          <a:prstGeom prst="rect">
            <a:avLst/>
          </a:prstGeom>
          <a:solidFill>
            <a:srgbClr val="0F62FE"/>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35000" tIns="635000" rIns="635000" bIns="635000"/>
          <a:lstStyle/>
          <a:p>
            <a:pPr algn="l" defTabSz="457200">
              <a:lnSpc>
                <a:spcPts val="6100"/>
              </a:lnSpc>
              <a:spcBef>
                <a:spcPts val="1000"/>
              </a:spcBef>
              <a:defRPr sz="3600">
                <a:solidFill>
                  <a:srgbClr val="FFFFFF"/>
                </a:solidFill>
                <a:latin typeface="IBM Plex Sans"/>
                <a:ea typeface="IBM Plex Sans"/>
                <a:cs typeface="IBM Plex Sans"/>
                <a:sym typeface="IBM Plex Sans"/>
              </a:defRPr>
            </a:pPr>
            <a:r>
              <a:t>[Name]</a:t>
            </a:r>
          </a:p>
          <a:p>
            <a:pPr algn="l" defTabSz="457200">
              <a:lnSpc>
                <a:spcPts val="6100"/>
              </a:lnSpc>
              <a:spcBef>
                <a:spcPts val="1000"/>
              </a:spcBef>
              <a:defRPr sz="3600">
                <a:solidFill>
                  <a:srgbClr val="FFFFFF"/>
                </a:solidFill>
                <a:latin typeface="IBM Plex Sans"/>
                <a:ea typeface="IBM Plex Sans"/>
                <a:cs typeface="IBM Plex Sans"/>
                <a:sym typeface="IBM Plex Sans"/>
              </a:defRPr>
            </a:pPr>
            <a:r>
              <a:rPr b="1"/>
              <a:t>IBM Cloud Billing </a:t>
            </a:r>
            <a:br/>
            <a:r>
              <a:t>(only if not IBM Cloud)</a:t>
            </a:r>
            <a:br/>
            <a:r>
              <a:t>Email</a:t>
            </a:r>
            <a:br/>
            <a:r>
              <a:t>Number</a:t>
            </a:r>
          </a:p>
        </p:txBody>
      </p:sp>
      <p:sp>
        <p:nvSpPr>
          <p:cNvPr id="2006" name="Content Placeholder 3"/>
          <p:cNvSpPr/>
          <p:nvPr/>
        </p:nvSpPr>
        <p:spPr>
          <a:xfrm>
            <a:off x="12190860" y="7722186"/>
            <a:ext cx="6108701" cy="4270936"/>
          </a:xfrm>
          <a:prstGeom prst="rect">
            <a:avLst/>
          </a:prstGeom>
          <a:solidFill>
            <a:srgbClr val="4589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35000" tIns="635000" rIns="635000" bIns="635000"/>
          <a:lstStyle/>
          <a:p>
            <a:pPr algn="l" defTabSz="457200">
              <a:lnSpc>
                <a:spcPts val="5700"/>
              </a:lnSpc>
              <a:defRPr sz="3300">
                <a:solidFill>
                  <a:srgbClr val="FFFFFF"/>
                </a:solidFill>
                <a:latin typeface="IBM Plex Sans"/>
                <a:ea typeface="IBM Plex Sans"/>
                <a:cs typeface="IBM Plex Sans"/>
                <a:sym typeface="IBM Plex Sans"/>
              </a:defRPr>
            </a:pPr>
            <a:r>
              <a:t>[Name]</a:t>
            </a:r>
          </a:p>
          <a:p>
            <a:pPr algn="l" defTabSz="457200">
              <a:lnSpc>
                <a:spcPts val="5700"/>
              </a:lnSpc>
              <a:defRPr sz="3300" b="1">
                <a:solidFill>
                  <a:srgbClr val="FFFFFF"/>
                </a:solidFill>
                <a:latin typeface="IBM Plex Sans"/>
                <a:ea typeface="IBM Plex Sans"/>
                <a:cs typeface="IBM Plex Sans"/>
                <a:sym typeface="IBM Plex Sans"/>
              </a:defRPr>
            </a:pPr>
            <a:r>
              <a:t>Feedback to Offering Management</a:t>
            </a:r>
          </a:p>
          <a:p>
            <a:pPr algn="l" defTabSz="457200">
              <a:lnSpc>
                <a:spcPts val="5700"/>
              </a:lnSpc>
              <a:defRPr sz="3300">
                <a:solidFill>
                  <a:srgbClr val="FFFFFF"/>
                </a:solidFill>
                <a:latin typeface="IBM Plex Sans"/>
                <a:ea typeface="IBM Plex Sans"/>
                <a:cs typeface="IBM Plex Sans"/>
                <a:sym typeface="IBM Plex Sans"/>
              </a:defRPr>
            </a:pPr>
            <a:r>
              <a:t>Email</a:t>
            </a:r>
            <a:br/>
            <a:r>
              <a:t>Number</a:t>
            </a:r>
          </a:p>
        </p:txBody>
      </p:sp>
      <p:sp>
        <p:nvSpPr>
          <p:cNvPr id="2007" name="Content Placeholder 4"/>
          <p:cNvSpPr/>
          <p:nvPr/>
        </p:nvSpPr>
        <p:spPr>
          <a:xfrm>
            <a:off x="18284021" y="7722186"/>
            <a:ext cx="6108701" cy="4270936"/>
          </a:xfrm>
          <a:prstGeom prst="rect">
            <a:avLst/>
          </a:prstGeom>
          <a:solidFill>
            <a:srgbClr val="78A9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35000" tIns="635000" rIns="635000" bIns="635000"/>
          <a:lstStyle/>
          <a:p>
            <a:pPr algn="l" defTabSz="12700">
              <a:lnSpc>
                <a:spcPct val="110000"/>
              </a:lnSpc>
              <a:defRPr sz="3600">
                <a:solidFill>
                  <a:srgbClr val="FFFFFF"/>
                </a:solidFill>
                <a:latin typeface="IBM Plex Sans"/>
                <a:ea typeface="IBM Plex Sans"/>
                <a:cs typeface="IBM Plex Sans"/>
                <a:sym typeface="IBM Plex Sans"/>
              </a:defRPr>
            </a:pPr>
            <a:r>
              <a:t>[Name]</a:t>
            </a:r>
          </a:p>
          <a:p>
            <a:pPr algn="l" defTabSz="12700">
              <a:lnSpc>
                <a:spcPct val="110000"/>
              </a:lnSpc>
              <a:defRPr sz="3600" b="1">
                <a:solidFill>
                  <a:srgbClr val="FFFFFF"/>
                </a:solidFill>
                <a:latin typeface="IBM Plex Sans"/>
                <a:ea typeface="IBM Plex Sans"/>
                <a:cs typeface="IBM Plex Sans"/>
                <a:sym typeface="IBM Plex Sans"/>
              </a:defRPr>
            </a:pPr>
            <a:r>
              <a:t>Manager of CSMs</a:t>
            </a:r>
          </a:p>
          <a:p>
            <a:pPr algn="l" defTabSz="12700">
              <a:lnSpc>
                <a:spcPct val="110000"/>
              </a:lnSpc>
              <a:defRPr sz="3600">
                <a:solidFill>
                  <a:srgbClr val="FFFFFF"/>
                </a:solidFill>
                <a:latin typeface="IBM Plex Sans"/>
                <a:ea typeface="IBM Plex Sans"/>
                <a:cs typeface="IBM Plex Sans"/>
                <a:sym typeface="IBM Plex Sans"/>
              </a:defRPr>
            </a:pPr>
            <a:r>
              <a:t>Email</a:t>
            </a:r>
            <a:br/>
            <a:r>
              <a:t>Number</a:t>
            </a:r>
          </a:p>
        </p:txBody>
      </p:sp>
      <p:sp>
        <p:nvSpPr>
          <p:cNvPr id="2008" name="Star"/>
          <p:cNvSpPr/>
          <p:nvPr/>
        </p:nvSpPr>
        <p:spPr>
          <a:xfrm>
            <a:off x="19262729" y="343107"/>
            <a:ext cx="4185515" cy="41676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chemeClr val="accent5">
              <a:hueOff val="-82419"/>
              <a:satOff val="-9513"/>
              <a:lumOff val="-16343"/>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09" name="Note to CSMer…"/>
          <p:cNvSpPr txBox="1"/>
          <p:nvPr/>
        </p:nvSpPr>
        <p:spPr>
          <a:xfrm>
            <a:off x="20068083" y="1766537"/>
            <a:ext cx="2574807"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defTabSz="457200">
              <a:defRPr b="1">
                <a:solidFill>
                  <a:srgbClr val="FFFFFF"/>
                </a:solidFill>
                <a:latin typeface="IBM Plex Sans"/>
                <a:ea typeface="IBM Plex Sans"/>
                <a:cs typeface="IBM Plex Sans"/>
                <a:sym typeface="IBM Plex Sans"/>
              </a:defRPr>
            </a:pPr>
            <a:r>
              <a:t>Note to CSMer</a:t>
            </a:r>
            <a:endParaRPr b="0"/>
          </a:p>
          <a:p>
            <a:pPr defTabSz="457200">
              <a:defRPr>
                <a:solidFill>
                  <a:srgbClr val="FFFFFF"/>
                </a:solidFill>
                <a:latin typeface="IBM Plex Sans"/>
                <a:ea typeface="IBM Plex Sans"/>
                <a:cs typeface="IBM Plex Sans"/>
                <a:sym typeface="IBM Plex Sans"/>
              </a:defRPr>
            </a:pPr>
            <a:r>
              <a:t>Fill these in for your client.</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19</a:t>
            </a:fld>
            <a:endParaRPr/>
          </a:p>
        </p:txBody>
      </p:sp>
      <p:sp>
        <p:nvSpPr>
          <p:cNvPr id="2012" name="Title Text"/>
          <p:cNvSpPr txBox="1">
            <a:spLocks noGrp="1"/>
          </p:cNvSpPr>
          <p:nvPr>
            <p:ph type="body" idx="21"/>
          </p:nvPr>
        </p:nvSpPr>
        <p:spPr>
          <a:prstGeom prst="rect">
            <a:avLst/>
          </a:prstGeom>
        </p:spPr>
        <p:txBody>
          <a:bodyPr/>
          <a:lstStyle/>
          <a:p>
            <a:r>
              <a:t>Title Text</a:t>
            </a:r>
          </a:p>
        </p:txBody>
      </p:sp>
      <p:graphicFrame>
        <p:nvGraphicFramePr>
          <p:cNvPr id="2013" name="Content Placeholder"/>
          <p:cNvGraphicFramePr/>
          <p:nvPr/>
        </p:nvGraphicFramePr>
        <p:xfrm>
          <a:off x="635000" y="3487561"/>
          <a:ext cx="17060984" cy="9065958"/>
        </p:xfrm>
        <a:graphic>
          <a:graphicData uri="http://schemas.openxmlformats.org/drawingml/2006/table">
            <a:tbl>
              <a:tblPr firstRow="1">
                <a:tableStyleId>{4C3C2611-4C71-4FC5-86AE-919BDF0F9419}</a:tableStyleId>
              </a:tblPr>
              <a:tblGrid>
                <a:gridCol w="11567387">
                  <a:extLst>
                    <a:ext uri="{9D8B030D-6E8A-4147-A177-3AD203B41FA5}">
                      <a16:colId xmlns:a16="http://schemas.microsoft.com/office/drawing/2014/main" val="20000"/>
                    </a:ext>
                  </a:extLst>
                </a:gridCol>
                <a:gridCol w="5493597">
                  <a:extLst>
                    <a:ext uri="{9D8B030D-6E8A-4147-A177-3AD203B41FA5}">
                      <a16:colId xmlns:a16="http://schemas.microsoft.com/office/drawing/2014/main" val="20001"/>
                    </a:ext>
                  </a:extLst>
                </a:gridCol>
              </a:tblGrid>
              <a:tr h="808037">
                <a:tc>
                  <a:txBody>
                    <a:bodyPr/>
                    <a:lstStyle/>
                    <a:p>
                      <a:pPr algn="l" defTabSz="2438400">
                        <a:spcBef>
                          <a:spcPts val="1200"/>
                        </a:spcBef>
                        <a:defRPr sz="1800" b="0"/>
                      </a:pPr>
                      <a:r>
                        <a:rPr sz="2800" b="1">
                          <a:solidFill>
                            <a:srgbClr val="FFFFFF"/>
                          </a:solidFill>
                          <a:latin typeface="IBM Plex Sans"/>
                          <a:ea typeface="IBM Plex Sans"/>
                          <a:cs typeface="IBM Plex Sans"/>
                          <a:sym typeface="IBM Plex Sans"/>
                        </a:rPr>
                        <a:t>Document</a:t>
                      </a:r>
                    </a:p>
                  </a:txBody>
                  <a:tcPr marL="165100" marR="165100" marT="165100" marB="1651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0F62FE"/>
                    </a:solidFill>
                  </a:tcPr>
                </a:tc>
                <a:tc>
                  <a:txBody>
                    <a:bodyPr/>
                    <a:lstStyle/>
                    <a:p>
                      <a:pPr algn="l" defTabSz="2438400">
                        <a:spcBef>
                          <a:spcPts val="1200"/>
                        </a:spcBef>
                        <a:defRPr sz="1800" b="0"/>
                      </a:pPr>
                      <a:r>
                        <a:rPr sz="2800" b="1">
                          <a:solidFill>
                            <a:srgbClr val="FFFFFF"/>
                          </a:solidFill>
                          <a:latin typeface="IBM Plex Sans"/>
                          <a:ea typeface="IBM Plex Sans"/>
                          <a:cs typeface="IBM Plex Sans"/>
                          <a:sym typeface="IBM Plex Sans"/>
                        </a:rPr>
                        <a:t>Link</a:t>
                      </a:r>
                    </a:p>
                  </a:txBody>
                  <a:tcPr marL="165100" marR="165100" marT="165100" marB="1651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0F62FE"/>
                    </a:solidFill>
                  </a:tcPr>
                </a:tc>
                <a:extLst>
                  <a:ext uri="{0D108BD9-81ED-4DB2-BD59-A6C34878D82A}">
                    <a16:rowId xmlns:a16="http://schemas.microsoft.com/office/drawing/2014/main" val="10000"/>
                  </a:ext>
                </a:extLst>
              </a:tr>
              <a:tr h="723900">
                <a:tc>
                  <a:txBody>
                    <a:bodyPr/>
                    <a:lstStyle/>
                    <a:p>
                      <a:pPr algn="l" defTabSz="2438400">
                        <a:spcBef>
                          <a:spcPts val="1200"/>
                        </a:spcBef>
                        <a:defRPr sz="1800"/>
                      </a:pPr>
                      <a:r>
                        <a:rPr sz="2800">
                          <a:latin typeface="IBM Plex Sans"/>
                          <a:ea typeface="IBM Plex Sans"/>
                          <a:cs typeface="IBM Plex Sans"/>
                          <a:sym typeface="IBM Plex Sans"/>
                        </a:rPr>
                        <a:t>Services Agreement</a:t>
                      </a: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457200">
                        <a:lnSpc>
                          <a:spcPts val="8200"/>
                        </a:lnSpc>
                        <a:defRPr sz="1800"/>
                      </a:pPr>
                      <a:r>
                        <a:rPr sz="2800">
                          <a:latin typeface="IBM Plex Sans"/>
                          <a:ea typeface="IBM Plex Sans"/>
                          <a:cs typeface="IBM Plex Sans"/>
                          <a:sym typeface="IBM Plex Sans"/>
                        </a:rPr>
                        <a:t>[link]</a:t>
                      </a: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extLst>
                  <a:ext uri="{0D108BD9-81ED-4DB2-BD59-A6C34878D82A}">
                    <a16:rowId xmlns:a16="http://schemas.microsoft.com/office/drawing/2014/main" val="10001"/>
                  </a:ext>
                </a:extLst>
              </a:tr>
              <a:tr h="723900">
                <a:tc>
                  <a:txBody>
                    <a:bodyPr/>
                    <a:lstStyle/>
                    <a:p>
                      <a:pPr algn="l" defTabSz="457200">
                        <a:lnSpc>
                          <a:spcPts val="8200"/>
                        </a:lnSpc>
                        <a:defRPr sz="1800"/>
                      </a:pPr>
                      <a:r>
                        <a:rPr sz="2800">
                          <a:latin typeface="IBM Plex Sans"/>
                          <a:ea typeface="IBM Plex Sans"/>
                          <a:cs typeface="IBM Plex Sans"/>
                          <a:sym typeface="IBM Plex Sans"/>
                        </a:rPr>
                        <a:t>General Terms for Offerings </a:t>
                      </a: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457200">
                        <a:lnSpc>
                          <a:spcPts val="8200"/>
                        </a:lnSpc>
                        <a:defRPr sz="1800"/>
                      </a:pPr>
                      <a:r>
                        <a:rPr sz="2800">
                          <a:latin typeface="IBM Plex Sans"/>
                          <a:ea typeface="IBM Plex Sans"/>
                          <a:cs typeface="IBM Plex Sans"/>
                          <a:sym typeface="IBM Plex Sans"/>
                        </a:rPr>
                        <a:t>[link]</a:t>
                      </a: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extLst>
                  <a:ext uri="{0D108BD9-81ED-4DB2-BD59-A6C34878D82A}">
                    <a16:rowId xmlns:a16="http://schemas.microsoft.com/office/drawing/2014/main" val="10002"/>
                  </a:ext>
                </a:extLst>
              </a:tr>
              <a:tr h="723900">
                <a:tc>
                  <a:txBody>
                    <a:bodyPr/>
                    <a:lstStyle/>
                    <a:p>
                      <a:pPr algn="l" defTabSz="457200">
                        <a:lnSpc>
                          <a:spcPts val="8200"/>
                        </a:lnSpc>
                        <a:defRPr sz="1800"/>
                      </a:pPr>
                      <a:r>
                        <a:rPr sz="2800">
                          <a:latin typeface="IBM Plex Sans"/>
                          <a:ea typeface="IBM Plex Sans"/>
                          <a:cs typeface="IBM Plex Sans"/>
                          <a:sym typeface="IBM Plex Sans"/>
                        </a:rPr>
                        <a:t>Data Security and Privacy Principles</a:t>
                      </a: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457200">
                        <a:lnSpc>
                          <a:spcPts val="8200"/>
                        </a:lnSpc>
                        <a:defRPr sz="1800"/>
                      </a:pPr>
                      <a:r>
                        <a:rPr sz="2800">
                          <a:latin typeface="IBM Plex Sans"/>
                          <a:ea typeface="IBM Plex Sans"/>
                          <a:cs typeface="IBM Plex Sans"/>
                          <a:sym typeface="IBM Plex Sans"/>
                        </a:rPr>
                        <a:t>[link]</a:t>
                      </a: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extLst>
                  <a:ext uri="{0D108BD9-81ED-4DB2-BD59-A6C34878D82A}">
                    <a16:rowId xmlns:a16="http://schemas.microsoft.com/office/drawing/2014/main" val="10003"/>
                  </a:ext>
                </a:extLst>
              </a:tr>
              <a:tr h="723900">
                <a:tc>
                  <a:txBody>
                    <a:bodyPr/>
                    <a:lstStyle/>
                    <a:p>
                      <a:pPr algn="l" defTabSz="457200">
                        <a:lnSpc>
                          <a:spcPts val="8200"/>
                        </a:lnSpc>
                        <a:defRPr sz="1800"/>
                      </a:pPr>
                      <a:r>
                        <a:rPr sz="2800">
                          <a:latin typeface="IBM Plex Sans"/>
                          <a:ea typeface="IBM Plex Sans"/>
                          <a:cs typeface="IBM Plex Sans"/>
                          <a:sym typeface="IBM Plex Sans"/>
                        </a:rPr>
                        <a:t>Offering 1 Name Service Description</a:t>
                      </a: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457200">
                        <a:lnSpc>
                          <a:spcPts val="8200"/>
                        </a:lnSpc>
                        <a:defRPr sz="1800"/>
                      </a:pPr>
                      <a:r>
                        <a:rPr sz="2800">
                          <a:latin typeface="IBM Plex Sans"/>
                          <a:ea typeface="IBM Plex Sans"/>
                          <a:cs typeface="IBM Plex Sans"/>
                          <a:sym typeface="IBM Plex Sans"/>
                        </a:rPr>
                        <a:t>[link]</a:t>
                      </a: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extLst>
                  <a:ext uri="{0D108BD9-81ED-4DB2-BD59-A6C34878D82A}">
                    <a16:rowId xmlns:a16="http://schemas.microsoft.com/office/drawing/2014/main" val="10004"/>
                  </a:ext>
                </a:extLst>
              </a:tr>
              <a:tr h="723900">
                <a:tc>
                  <a:txBody>
                    <a:bodyPr/>
                    <a:lstStyle/>
                    <a:p>
                      <a:pPr algn="l" defTabSz="457200">
                        <a:lnSpc>
                          <a:spcPts val="8200"/>
                        </a:lnSpc>
                        <a:defRPr sz="1800"/>
                      </a:pPr>
                      <a:r>
                        <a:rPr sz="2800">
                          <a:latin typeface="IBM Plex Sans"/>
                          <a:ea typeface="IBM Plex Sans"/>
                          <a:cs typeface="IBM Plex Sans"/>
                          <a:sym typeface="IBM Plex Sans"/>
                        </a:rPr>
                        <a:t>Offering 2 Name Service Description</a:t>
                      </a: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457200">
                        <a:lnSpc>
                          <a:spcPts val="8200"/>
                        </a:lnSpc>
                        <a:defRPr sz="1800"/>
                      </a:pPr>
                      <a:r>
                        <a:rPr sz="2800">
                          <a:latin typeface="IBM Plex Sans"/>
                          <a:ea typeface="IBM Plex Sans"/>
                          <a:cs typeface="IBM Plex Sans"/>
                          <a:sym typeface="IBM Plex Sans"/>
                        </a:rPr>
                        <a:t>[link]</a:t>
                      </a: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extLst>
                  <a:ext uri="{0D108BD9-81ED-4DB2-BD59-A6C34878D82A}">
                    <a16:rowId xmlns:a16="http://schemas.microsoft.com/office/drawing/2014/main" val="10005"/>
                  </a:ext>
                </a:extLst>
              </a:tr>
              <a:tr h="723900">
                <a:tc>
                  <a:txBody>
                    <a:bodyPr/>
                    <a:lstStyle/>
                    <a:p>
                      <a:pPr algn="l" defTabSz="457200">
                        <a:lnSpc>
                          <a:spcPts val="8200"/>
                        </a:lnSpc>
                        <a:defRPr sz="1800"/>
                      </a:pPr>
                      <a:r>
                        <a:rPr sz="2800">
                          <a:latin typeface="IBM Plex Sans"/>
                          <a:ea typeface="IBM Plex Sans"/>
                          <a:cs typeface="IBM Plex Sans"/>
                          <a:sym typeface="IBM Plex Sans"/>
                        </a:rPr>
                        <a:t>Offering 3 Name Service Description</a:t>
                      </a: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457200">
                        <a:lnSpc>
                          <a:spcPts val="8200"/>
                        </a:lnSpc>
                        <a:defRPr sz="1800"/>
                      </a:pPr>
                      <a:r>
                        <a:rPr sz="2800">
                          <a:latin typeface="IBM Plex Sans"/>
                          <a:ea typeface="IBM Plex Sans"/>
                          <a:cs typeface="IBM Plex Sans"/>
                          <a:sym typeface="IBM Plex Sans"/>
                        </a:rPr>
                        <a:t>[link]</a:t>
                      </a: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extLst>
                  <a:ext uri="{0D108BD9-81ED-4DB2-BD59-A6C34878D82A}">
                    <a16:rowId xmlns:a16="http://schemas.microsoft.com/office/drawing/2014/main" val="10006"/>
                  </a:ext>
                </a:extLst>
              </a:tr>
              <a:tr h="723900">
                <a:tc>
                  <a:txBody>
                    <a:bodyPr/>
                    <a:lstStyle/>
                    <a:p>
                      <a:pPr algn="l" defTabSz="457200">
                        <a:lnSpc>
                          <a:spcPts val="8200"/>
                        </a:lnSpc>
                        <a:defRPr sz="1800"/>
                      </a:pPr>
                      <a:r>
                        <a:rPr sz="2800">
                          <a:latin typeface="IBM Plex Sans"/>
                          <a:ea typeface="IBM Plex Sans"/>
                          <a:cs typeface="IBM Plex Sans"/>
                          <a:sym typeface="IBM Plex Sans"/>
                        </a:rPr>
                        <a:t>Box Folder</a:t>
                      </a: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457200">
                        <a:lnSpc>
                          <a:spcPts val="8200"/>
                        </a:lnSpc>
                        <a:defRPr sz="1800"/>
                      </a:pPr>
                      <a:r>
                        <a:rPr sz="2800">
                          <a:latin typeface="IBM Plex Sans"/>
                          <a:ea typeface="IBM Plex Sans"/>
                          <a:cs typeface="IBM Plex Sans"/>
                          <a:sym typeface="IBM Plex Sans"/>
                        </a:rPr>
                        <a:t>[link]</a:t>
                      </a: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extLst>
                  <a:ext uri="{0D108BD9-81ED-4DB2-BD59-A6C34878D82A}">
                    <a16:rowId xmlns:a16="http://schemas.microsoft.com/office/drawing/2014/main" val="10007"/>
                  </a:ext>
                </a:extLst>
              </a:tr>
            </a:tbl>
          </a:graphicData>
        </a:graphic>
      </p:graphicFrame>
      <p:sp>
        <p:nvSpPr>
          <p:cNvPr id="2014" name="Star"/>
          <p:cNvSpPr/>
          <p:nvPr/>
        </p:nvSpPr>
        <p:spPr>
          <a:xfrm>
            <a:off x="19262729" y="343107"/>
            <a:ext cx="4185515" cy="41676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chemeClr val="accent5">
              <a:hueOff val="-82419"/>
              <a:satOff val="-9513"/>
              <a:lumOff val="-16343"/>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015" name="Note to CSMer…"/>
          <p:cNvSpPr txBox="1"/>
          <p:nvPr/>
        </p:nvSpPr>
        <p:spPr>
          <a:xfrm>
            <a:off x="20068083" y="1766537"/>
            <a:ext cx="2574807" cy="172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defTabSz="457200">
              <a:defRPr b="1">
                <a:solidFill>
                  <a:srgbClr val="FFFFFF"/>
                </a:solidFill>
                <a:latin typeface="IBM Plex Sans"/>
                <a:ea typeface="IBM Plex Sans"/>
                <a:cs typeface="IBM Plex Sans"/>
                <a:sym typeface="IBM Plex Sans"/>
              </a:defRPr>
            </a:pPr>
            <a:r>
              <a:t>Note to CSMer</a:t>
            </a:r>
            <a:endParaRPr b="0"/>
          </a:p>
          <a:p>
            <a:pPr defTabSz="457200">
              <a:defRPr>
                <a:solidFill>
                  <a:srgbClr val="FFFFFF"/>
                </a:solidFill>
                <a:latin typeface="IBM Plex Sans"/>
                <a:ea typeface="IBM Plex Sans"/>
                <a:cs typeface="IBM Plex Sans"/>
                <a:sym typeface="IBM Plex Sans"/>
              </a:defRPr>
            </a:pPr>
            <a:r>
              <a:t>Tailor these and add links as needed.</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7" name="… is to engage with you as you deploy, adopt and use IBM technology to ensure that [Client Name]  obtains the most value possible from our offerings."/>
          <p:cNvSpPr txBox="1">
            <a:spLocks noGrp="1"/>
          </p:cNvSpPr>
          <p:nvPr>
            <p:ph type="body" idx="22"/>
          </p:nvPr>
        </p:nvSpPr>
        <p:spPr>
          <a:xfrm>
            <a:off x="639667" y="3091231"/>
            <a:ext cx="23104667" cy="7785101"/>
          </a:xfrm>
          <a:prstGeom prst="rect">
            <a:avLst/>
          </a:prstGeom>
        </p:spPr>
        <p:txBody>
          <a:bodyPr wrap="square" anchor="t"/>
          <a:lstStyle/>
          <a:p>
            <a:pPr>
              <a:defRPr sz="9300"/>
            </a:pPr>
            <a:r>
              <a:t>… is to engage with you as you deploy, adopt and use IBM technology to ensure that [Client Name] </a:t>
            </a:r>
            <a:br/>
            <a:r>
              <a:t>obtains the </a:t>
            </a:r>
            <a:r>
              <a:rPr b="1">
                <a:solidFill>
                  <a:srgbClr val="0F62FE"/>
                </a:solidFill>
                <a:latin typeface="IBM Plex Sans"/>
                <a:ea typeface="IBM Plex Sans"/>
                <a:cs typeface="IBM Plex Sans"/>
                <a:sym typeface="IBM Plex Sans"/>
              </a:rPr>
              <a:t>most</a:t>
            </a:r>
            <a:r>
              <a:rPr b="1">
                <a:solidFill>
                  <a:srgbClr val="2964F6"/>
                </a:solidFill>
                <a:latin typeface="IBM Plex Sans"/>
                <a:ea typeface="IBM Plex Sans"/>
                <a:cs typeface="IBM Plex Sans"/>
                <a:sym typeface="IBM Plex Sans"/>
              </a:rPr>
              <a:t> value possible</a:t>
            </a:r>
            <a:r>
              <a:t> from our offerings.</a:t>
            </a:r>
          </a:p>
        </p:txBody>
      </p:sp>
      <p:sp>
        <p:nvSpPr>
          <p:cNvPr id="1098" name="Our Customer Success mission…"/>
          <p:cNvSpPr txBox="1"/>
          <p:nvPr/>
        </p:nvSpPr>
        <p:spPr>
          <a:xfrm>
            <a:off x="635000" y="406400"/>
            <a:ext cx="23084537" cy="12694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lgn="l" defTabSz="2438400">
              <a:lnSpc>
                <a:spcPct val="90000"/>
              </a:lnSpc>
              <a:defRPr sz="6400">
                <a:solidFill>
                  <a:srgbClr val="FFFFFF"/>
                </a:solidFill>
                <a:latin typeface="IBM Plex Sans"/>
                <a:ea typeface="IBM Plex Sans"/>
                <a:cs typeface="IBM Plex Sans"/>
                <a:sym typeface="IBM Plex Sans"/>
              </a:defRPr>
            </a:lvl1pPr>
          </a:lstStyle>
          <a:p>
            <a:r>
              <a:t>Our Customer Success mission…</a:t>
            </a:r>
          </a:p>
        </p:txBody>
      </p:sp>
      <p:sp>
        <p:nvSpPr>
          <p:cNvPr id="1099" name="Star"/>
          <p:cNvSpPr/>
          <p:nvPr/>
        </p:nvSpPr>
        <p:spPr>
          <a:xfrm>
            <a:off x="19262729" y="343107"/>
            <a:ext cx="4185515" cy="41676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chemeClr val="accent5">
              <a:hueOff val="-82419"/>
              <a:satOff val="-9513"/>
              <a:lumOff val="-16343"/>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00" name="Note to CSMer…"/>
          <p:cNvSpPr txBox="1"/>
          <p:nvPr/>
        </p:nvSpPr>
        <p:spPr>
          <a:xfrm>
            <a:off x="20360481" y="1563337"/>
            <a:ext cx="1990013" cy="172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defTabSz="457200">
              <a:defRPr b="1">
                <a:solidFill>
                  <a:srgbClr val="FFFFFF"/>
                </a:solidFill>
                <a:latin typeface="IBM Plex Sans"/>
                <a:ea typeface="IBM Plex Sans"/>
                <a:cs typeface="IBM Plex Sans"/>
                <a:sym typeface="IBM Plex Sans"/>
              </a:defRPr>
            </a:pPr>
            <a:r>
              <a:t>Note to CSMer</a:t>
            </a:r>
            <a:endParaRPr b="0"/>
          </a:p>
          <a:p>
            <a:pPr defTabSz="457200">
              <a:defRPr>
                <a:solidFill>
                  <a:srgbClr val="FFFFFF"/>
                </a:solidFill>
                <a:latin typeface="IBM Plex Sans"/>
                <a:ea typeface="IBM Plex Sans"/>
                <a:cs typeface="IBM Plex Sans"/>
                <a:sym typeface="IBM Plex Sans"/>
              </a:defRPr>
            </a:pPr>
            <a:r>
              <a:t>Update client name</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 name="Content Placeholder 6"/>
          <p:cNvSpPr txBox="1"/>
          <p:nvPr/>
        </p:nvSpPr>
        <p:spPr>
          <a:xfrm>
            <a:off x="36480064" y="4293530"/>
            <a:ext cx="4031275" cy="46046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algn="l" defTabSz="1828800">
              <a:lnSpc>
                <a:spcPts val="4200"/>
              </a:lnSpc>
              <a:spcBef>
                <a:spcPts val="1800"/>
              </a:spcBef>
              <a:defRPr sz="3200" b="1">
                <a:solidFill>
                  <a:srgbClr val="0063FF"/>
                </a:solidFill>
                <a:latin typeface="IBM Plex Sans"/>
                <a:ea typeface="IBM Plex Sans"/>
                <a:cs typeface="IBM Plex Sans"/>
                <a:sym typeface="IBM Plex Sans"/>
              </a:defRPr>
            </a:pPr>
            <a:endParaRPr/>
          </a:p>
          <a:p>
            <a:pPr algn="l" defTabSz="1828800">
              <a:lnSpc>
                <a:spcPts val="4200"/>
              </a:lnSpc>
              <a:spcBef>
                <a:spcPts val="1800"/>
              </a:spcBef>
              <a:defRPr sz="3600" b="1">
                <a:solidFill>
                  <a:srgbClr val="002C9C"/>
                </a:solidFill>
                <a:latin typeface="IBM Plex Sans"/>
                <a:ea typeface="IBM Plex Sans"/>
                <a:cs typeface="IBM Plex Sans"/>
                <a:sym typeface="IBM Plex Sans"/>
              </a:defRPr>
            </a:pPr>
            <a:r>
              <a:t>New ways</a:t>
            </a:r>
            <a:br/>
            <a:r>
              <a:t>of working</a:t>
            </a:r>
            <a:endParaRPr sz="3200"/>
          </a:p>
          <a:p>
            <a:pPr algn="l" defTabSz="1828800">
              <a:lnSpc>
                <a:spcPts val="3700"/>
              </a:lnSpc>
              <a:spcBef>
                <a:spcPts val="1800"/>
              </a:spcBef>
              <a:defRPr sz="2800">
                <a:solidFill>
                  <a:srgbClr val="000410"/>
                </a:solidFill>
                <a:latin typeface="IBM Plex Sans"/>
                <a:ea typeface="IBM Plex Sans"/>
                <a:cs typeface="IBM Plex Sans"/>
                <a:sym typeface="IBM Plex Sans"/>
              </a:defRPr>
            </a:pPr>
            <a:r>
              <a:t>Modern approaches, practices and points of view for the digital era</a:t>
            </a:r>
          </a:p>
        </p:txBody>
      </p:sp>
      <p:sp>
        <p:nvSpPr>
          <p:cNvPr id="2018" name="Content Placeholder 5"/>
          <p:cNvSpPr txBox="1"/>
          <p:nvPr/>
        </p:nvSpPr>
        <p:spPr>
          <a:xfrm>
            <a:off x="31703441" y="8617975"/>
            <a:ext cx="4408587" cy="52882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algn="l" defTabSz="1828800">
              <a:lnSpc>
                <a:spcPts val="4200"/>
              </a:lnSpc>
              <a:spcBef>
                <a:spcPts val="1800"/>
              </a:spcBef>
              <a:defRPr sz="3200" b="1">
                <a:solidFill>
                  <a:srgbClr val="042FAD"/>
                </a:solidFill>
                <a:latin typeface="IBM Plex Sans"/>
                <a:ea typeface="IBM Plex Sans"/>
                <a:cs typeface="IBM Plex Sans"/>
                <a:sym typeface="IBM Plex Sans"/>
              </a:defRPr>
            </a:pPr>
            <a:endParaRPr/>
          </a:p>
          <a:p>
            <a:pPr algn="l" defTabSz="1828800">
              <a:lnSpc>
                <a:spcPts val="4200"/>
              </a:lnSpc>
              <a:spcBef>
                <a:spcPts val="1800"/>
              </a:spcBef>
              <a:defRPr sz="3600" b="1">
                <a:solidFill>
                  <a:srgbClr val="002C9C"/>
                </a:solidFill>
                <a:latin typeface="IBM Plex Sans"/>
                <a:ea typeface="IBM Plex Sans"/>
                <a:cs typeface="IBM Plex Sans"/>
                <a:sym typeface="IBM Plex Sans"/>
              </a:defRPr>
            </a:pPr>
            <a:r>
              <a:t>IBM</a:t>
            </a:r>
            <a:br/>
            <a:r>
              <a:t>ecosystem</a:t>
            </a:r>
            <a:endParaRPr sz="3200"/>
          </a:p>
          <a:p>
            <a:pPr algn="l" defTabSz="1828800">
              <a:lnSpc>
                <a:spcPts val="3700"/>
              </a:lnSpc>
              <a:spcBef>
                <a:spcPts val="1800"/>
              </a:spcBef>
              <a:defRPr sz="2800">
                <a:solidFill>
                  <a:srgbClr val="000410"/>
                </a:solidFill>
                <a:latin typeface="IBM Plex Sans"/>
                <a:ea typeface="IBM Plex Sans"/>
                <a:cs typeface="IBM Plex Sans"/>
                <a:sym typeface="IBM Plex Sans"/>
              </a:defRPr>
            </a:pPr>
            <a:r>
              <a:t>Ever-expanding teams and partners, including the full resources of IBM</a:t>
            </a:r>
            <a:endParaRPr sz="3200"/>
          </a:p>
        </p:txBody>
      </p:sp>
      <p:pic>
        <p:nvPicPr>
          <p:cNvPr id="2019" name="Picture 21" descr="Picture 21"/>
          <p:cNvPicPr>
            <a:picLocks noChangeAspect="1"/>
          </p:cNvPicPr>
          <p:nvPr/>
        </p:nvPicPr>
        <p:blipFill>
          <a:blip r:embed="rId2"/>
          <a:stretch>
            <a:fillRect/>
          </a:stretch>
        </p:blipFill>
        <p:spPr>
          <a:xfrm>
            <a:off x="26284773" y="-3336790"/>
            <a:ext cx="379761" cy="379761"/>
          </a:xfrm>
          <a:prstGeom prst="rect">
            <a:avLst/>
          </a:prstGeom>
          <a:ln w="12700">
            <a:miter lim="400000"/>
          </a:ln>
        </p:spPr>
      </p:pic>
      <p:pic>
        <p:nvPicPr>
          <p:cNvPr id="2020" name="Picture 22" descr="Picture 22"/>
          <p:cNvPicPr>
            <a:picLocks noChangeAspect="1"/>
          </p:cNvPicPr>
          <p:nvPr/>
        </p:nvPicPr>
        <p:blipFill>
          <a:blip r:embed="rId3"/>
          <a:stretch>
            <a:fillRect/>
          </a:stretch>
        </p:blipFill>
        <p:spPr>
          <a:xfrm>
            <a:off x="21614091" y="-3348147"/>
            <a:ext cx="322222" cy="379761"/>
          </a:xfrm>
          <a:prstGeom prst="rect">
            <a:avLst/>
          </a:prstGeom>
          <a:ln w="12700">
            <a:miter lim="400000"/>
          </a:ln>
        </p:spPr>
      </p:pic>
      <p:pic>
        <p:nvPicPr>
          <p:cNvPr id="2021" name="Picture 23" descr="Picture 23"/>
          <p:cNvPicPr>
            <a:picLocks noChangeAspect="1"/>
          </p:cNvPicPr>
          <p:nvPr/>
        </p:nvPicPr>
        <p:blipFill>
          <a:blip r:embed="rId4"/>
          <a:stretch>
            <a:fillRect/>
          </a:stretch>
        </p:blipFill>
        <p:spPr>
          <a:xfrm>
            <a:off x="31703441" y="8698530"/>
            <a:ext cx="379761" cy="299206"/>
          </a:xfrm>
          <a:prstGeom prst="rect">
            <a:avLst/>
          </a:prstGeom>
          <a:ln w="12700">
            <a:miter lim="400000"/>
          </a:ln>
        </p:spPr>
      </p:pic>
      <p:pic>
        <p:nvPicPr>
          <p:cNvPr id="2022" name="Picture 24" descr="Picture 24"/>
          <p:cNvPicPr>
            <a:picLocks noChangeAspect="1"/>
          </p:cNvPicPr>
          <p:nvPr/>
        </p:nvPicPr>
        <p:blipFill>
          <a:blip r:embed="rId5"/>
          <a:stretch>
            <a:fillRect/>
          </a:stretch>
        </p:blipFill>
        <p:spPr>
          <a:xfrm>
            <a:off x="26998507" y="8617975"/>
            <a:ext cx="299206" cy="379761"/>
          </a:xfrm>
          <a:prstGeom prst="rect">
            <a:avLst/>
          </a:prstGeom>
          <a:ln w="12700">
            <a:miter lim="400000"/>
          </a:ln>
        </p:spPr>
      </p:pic>
      <p:pic>
        <p:nvPicPr>
          <p:cNvPr id="2023" name="Picture 26" descr="Picture 26"/>
          <p:cNvPicPr>
            <a:picLocks noChangeAspect="1"/>
          </p:cNvPicPr>
          <p:nvPr/>
        </p:nvPicPr>
        <p:blipFill>
          <a:blip r:embed="rId6"/>
          <a:stretch>
            <a:fillRect/>
          </a:stretch>
        </p:blipFill>
        <p:spPr>
          <a:xfrm>
            <a:off x="31070199" y="-3302268"/>
            <a:ext cx="322222" cy="345239"/>
          </a:xfrm>
          <a:prstGeom prst="rect">
            <a:avLst/>
          </a:prstGeom>
          <a:ln w="12700">
            <a:miter lim="400000"/>
          </a:ln>
        </p:spPr>
      </p:pic>
      <p:sp>
        <p:nvSpPr>
          <p:cNvPr id="2024" name="Content Placeholder 5"/>
          <p:cNvSpPr txBox="1"/>
          <p:nvPr/>
        </p:nvSpPr>
        <p:spPr>
          <a:xfrm>
            <a:off x="26920728" y="8617975"/>
            <a:ext cx="3820138" cy="49395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algn="l" defTabSz="1828800">
              <a:lnSpc>
                <a:spcPts val="4200"/>
              </a:lnSpc>
              <a:spcBef>
                <a:spcPts val="1800"/>
              </a:spcBef>
              <a:defRPr sz="3200" b="1">
                <a:solidFill>
                  <a:srgbClr val="042FAD"/>
                </a:solidFill>
                <a:latin typeface="IBM Plex Sans"/>
                <a:ea typeface="IBM Plex Sans"/>
                <a:cs typeface="IBM Plex Sans"/>
                <a:sym typeface="IBM Plex Sans"/>
              </a:defRPr>
            </a:pPr>
            <a:endParaRPr/>
          </a:p>
          <a:p>
            <a:pPr algn="l" defTabSz="1828800">
              <a:lnSpc>
                <a:spcPts val="4200"/>
              </a:lnSpc>
              <a:spcBef>
                <a:spcPts val="1800"/>
              </a:spcBef>
              <a:defRPr sz="3600" b="1">
                <a:solidFill>
                  <a:srgbClr val="0E62FE"/>
                </a:solidFill>
                <a:latin typeface="IBM Plex Sans"/>
                <a:ea typeface="IBM Plex Sans"/>
                <a:cs typeface="IBM Plex Sans"/>
                <a:sym typeface="IBM Plex Sans"/>
              </a:defRPr>
            </a:pPr>
            <a:r>
              <a:t>Available</a:t>
            </a:r>
            <a:br/>
            <a:r>
              <a:t>anywhere</a:t>
            </a:r>
            <a:endParaRPr sz="3200"/>
          </a:p>
          <a:p>
            <a:pPr algn="l" defTabSz="1828800">
              <a:lnSpc>
                <a:spcPts val="3700"/>
              </a:lnSpc>
              <a:spcBef>
                <a:spcPts val="1800"/>
              </a:spcBef>
              <a:defRPr sz="2800">
                <a:solidFill>
                  <a:srgbClr val="000410"/>
                </a:solidFill>
                <a:latin typeface="IBM Plex Sans"/>
                <a:ea typeface="IBM Plex Sans"/>
                <a:cs typeface="IBM Plex Sans"/>
                <a:sym typeface="IBM Plex Sans"/>
              </a:defRPr>
            </a:pPr>
            <a:r>
              <a:t>Workspaces to inspire ideas and enable change</a:t>
            </a:r>
          </a:p>
        </p:txBody>
      </p:sp>
      <p:sp>
        <p:nvSpPr>
          <p:cNvPr id="2025" name="Content Placeholder 6"/>
          <p:cNvSpPr txBox="1"/>
          <p:nvPr/>
        </p:nvSpPr>
        <p:spPr>
          <a:xfrm>
            <a:off x="31661509" y="4293530"/>
            <a:ext cx="4121365" cy="42445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algn="l" defTabSz="1828800">
              <a:lnSpc>
                <a:spcPts val="4200"/>
              </a:lnSpc>
              <a:spcBef>
                <a:spcPts val="1800"/>
              </a:spcBef>
              <a:defRPr sz="3200" b="1">
                <a:solidFill>
                  <a:srgbClr val="0063FF"/>
                </a:solidFill>
                <a:latin typeface="IBM Plex Sans"/>
                <a:ea typeface="IBM Plex Sans"/>
                <a:cs typeface="IBM Plex Sans"/>
                <a:sym typeface="IBM Plex Sans"/>
              </a:defRPr>
            </a:pPr>
            <a:endParaRPr/>
          </a:p>
          <a:p>
            <a:pPr algn="l" defTabSz="1828800">
              <a:lnSpc>
                <a:spcPts val="4200"/>
              </a:lnSpc>
              <a:spcBef>
                <a:spcPts val="1800"/>
              </a:spcBef>
              <a:defRPr sz="3600" b="1">
                <a:solidFill>
                  <a:srgbClr val="0E62FE"/>
                </a:solidFill>
                <a:latin typeface="IBM Plex Sans"/>
                <a:ea typeface="IBM Plex Sans"/>
                <a:cs typeface="IBM Plex Sans"/>
                <a:sym typeface="IBM Plex Sans"/>
              </a:defRPr>
            </a:pPr>
            <a:r>
              <a:t>Applied </a:t>
            </a:r>
            <a:br/>
            <a:r>
              <a:t>technology</a:t>
            </a:r>
            <a:endParaRPr sz="3200"/>
          </a:p>
          <a:p>
            <a:pPr algn="l" defTabSz="1828800">
              <a:lnSpc>
                <a:spcPts val="3700"/>
              </a:lnSpc>
              <a:spcBef>
                <a:spcPts val="1800"/>
              </a:spcBef>
              <a:defRPr sz="2800">
                <a:solidFill>
                  <a:srgbClr val="000410"/>
                </a:solidFill>
                <a:latin typeface="IBM Plex Sans"/>
                <a:ea typeface="IBM Plex Sans"/>
                <a:cs typeface="IBM Plex Sans"/>
                <a:sym typeface="IBM Plex Sans"/>
              </a:defRPr>
            </a:pPr>
            <a:r>
              <a:t>A catalog of products and technologies to power your solutions</a:t>
            </a:r>
          </a:p>
        </p:txBody>
      </p:sp>
      <p:pic>
        <p:nvPicPr>
          <p:cNvPr id="2026" name="Image" descr="Image"/>
          <p:cNvPicPr>
            <a:picLocks noChangeAspect="1"/>
          </p:cNvPicPr>
          <p:nvPr/>
        </p:nvPicPr>
        <p:blipFill>
          <a:blip r:embed="rId7"/>
          <a:stretch>
            <a:fillRect/>
          </a:stretch>
        </p:blipFill>
        <p:spPr>
          <a:xfrm>
            <a:off x="951653" y="3623733"/>
            <a:ext cx="846667" cy="846667"/>
          </a:xfrm>
          <a:prstGeom prst="rect">
            <a:avLst/>
          </a:prstGeom>
          <a:ln w="12700">
            <a:miter lim="400000"/>
          </a:ln>
        </p:spPr>
      </p:pic>
      <p:sp>
        <p:nvSpPr>
          <p:cNvPr id="2027" name="Session Facilitator: Will Trickey william.trickey@uk.ibm.com"/>
          <p:cNvSpPr txBox="1"/>
          <p:nvPr/>
        </p:nvSpPr>
        <p:spPr>
          <a:xfrm>
            <a:off x="2915031" y="22132104"/>
            <a:ext cx="40317800" cy="31766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35466" tIns="135466" rIns="135466" bIns="135466">
            <a:spAutoFit/>
          </a:bodyPr>
          <a:lstStyle/>
          <a:p>
            <a:pPr algn="l" defTabSz="2201333">
              <a:lnSpc>
                <a:spcPct val="120000"/>
              </a:lnSpc>
              <a:defRPr sz="8000">
                <a:solidFill>
                  <a:srgbClr val="FFFFFF"/>
                </a:solidFill>
                <a:latin typeface="IBM Plex Sans"/>
                <a:ea typeface="IBM Plex Sans"/>
                <a:cs typeface="IBM Plex Sans"/>
                <a:sym typeface="IBM Plex Sans"/>
              </a:defRPr>
            </a:pPr>
            <a:r>
              <a:rPr b="1"/>
              <a:t>Session Facilitator: Will Trickey</a:t>
            </a:r>
            <a:br/>
            <a:r>
              <a:rPr u="sng">
                <a:noFill/>
                <a:hlinkClick r:id="rId8"/>
              </a:rPr>
              <a:t>william.trickey@uk.ibm.com</a:t>
            </a:r>
          </a:p>
        </p:txBody>
      </p:sp>
      <p:sp>
        <p:nvSpPr>
          <p:cNvPr id="2028" name="Explore The Garage Method (Badge) https://www.ibm.com/cloud/garage/content/course/explore-garage-method-for-cloud/0"/>
          <p:cNvSpPr txBox="1"/>
          <p:nvPr/>
        </p:nvSpPr>
        <p:spPr>
          <a:xfrm>
            <a:off x="2915031" y="17794560"/>
            <a:ext cx="41397300" cy="31766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35466" tIns="135466" rIns="135466" bIns="135466">
            <a:spAutoFit/>
          </a:bodyPr>
          <a:lstStyle/>
          <a:p>
            <a:pPr algn="l" defTabSz="2201333">
              <a:lnSpc>
                <a:spcPct val="120000"/>
              </a:lnSpc>
              <a:defRPr sz="8000">
                <a:solidFill>
                  <a:srgbClr val="FFFFFF"/>
                </a:solidFill>
                <a:latin typeface="IBM Plex Sans"/>
                <a:ea typeface="IBM Plex Sans"/>
                <a:cs typeface="IBM Plex Sans"/>
                <a:sym typeface="IBM Plex Sans"/>
              </a:defRPr>
            </a:pPr>
            <a:r>
              <a:rPr b="1"/>
              <a:t>Explore The Garage Method (Badge)</a:t>
            </a:r>
            <a:br/>
            <a:r>
              <a:rPr u="sng">
                <a:noFill/>
                <a:hlinkClick r:id="rId9"/>
              </a:rPr>
              <a:t>https://www.ibm.com/cloud/garage/content/course/explore-garage-method-for-cloud/0</a:t>
            </a:r>
          </a:p>
        </p:txBody>
      </p:sp>
      <p:pic>
        <p:nvPicPr>
          <p:cNvPr id="2029" name="Image" descr="Image"/>
          <p:cNvPicPr>
            <a:picLocks noChangeAspect="1"/>
          </p:cNvPicPr>
          <p:nvPr/>
        </p:nvPicPr>
        <p:blipFill>
          <a:blip r:embed="rId10"/>
          <a:stretch>
            <a:fillRect/>
          </a:stretch>
        </p:blipFill>
        <p:spPr>
          <a:xfrm>
            <a:off x="8643415" y="5438566"/>
            <a:ext cx="7097170" cy="2838868"/>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2" name="Picture Placeholder" descr="Picture Placeholder"/>
          <p:cNvPicPr>
            <a:picLocks noGrp="1" noChangeAspect="1"/>
          </p:cNvPicPr>
          <p:nvPr>
            <p:ph type="pic" idx="21"/>
          </p:nvPr>
        </p:nvPicPr>
        <p:blipFill>
          <a:blip r:embed="rId2"/>
          <a:stretch>
            <a:fillRect/>
          </a:stretch>
        </p:blipFill>
        <p:spPr>
          <a:prstGeom prst="rect">
            <a:avLst/>
          </a:prstGeom>
        </p:spPr>
      </p:pic>
      <p:sp>
        <p:nvSpPr>
          <p:cNvPr id="1103" name="Slide Number Placeholder"/>
          <p:cNvSpPr txBox="1">
            <a:spLocks noGrp="1"/>
          </p:cNvSpPr>
          <p:nvPr>
            <p:ph type="sldNum" sz="quarter" idx="2"/>
          </p:nvPr>
        </p:nvSpPr>
        <p:spPr>
          <a:xfrm>
            <a:off x="23647220" y="12879006"/>
            <a:ext cx="127001" cy="22195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solidFill>
                  <a:srgbClr val="000000"/>
                </a:solidFill>
              </a:defRPr>
            </a:lvl1pPr>
          </a:lstStyle>
          <a:p>
            <a:fld id="{86CB4B4D-7CA3-9044-876B-883B54F8677D}" type="slidenum">
              <a:t>3</a:t>
            </a:fld>
            <a:endParaRPr/>
          </a:p>
        </p:txBody>
      </p:sp>
      <p:grpSp>
        <p:nvGrpSpPr>
          <p:cNvPr id="1148" name="Group 1"/>
          <p:cNvGrpSpPr/>
          <p:nvPr/>
        </p:nvGrpSpPr>
        <p:grpSpPr>
          <a:xfrm>
            <a:off x="-292614" y="-292947"/>
            <a:ext cx="24971255" cy="14305281"/>
            <a:chOff x="0" y="0"/>
            <a:chExt cx="24971254" cy="14305280"/>
          </a:xfrm>
        </p:grpSpPr>
        <p:grpSp>
          <p:nvGrpSpPr>
            <p:cNvPr id="1115" name="Group 59"/>
            <p:cNvGrpSpPr/>
            <p:nvPr/>
          </p:nvGrpSpPr>
          <p:grpSpPr>
            <a:xfrm>
              <a:off x="903906" y="-1"/>
              <a:ext cx="23164620" cy="243842"/>
              <a:chOff x="0" y="0"/>
              <a:chExt cx="23164618" cy="243840"/>
            </a:xfrm>
          </p:grpSpPr>
          <p:sp>
            <p:nvSpPr>
              <p:cNvPr id="1104"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05"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06"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07"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08"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09"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10"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11"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12"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13"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14"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1127" name="Group 60"/>
            <p:cNvGrpSpPr/>
            <p:nvPr/>
          </p:nvGrpSpPr>
          <p:grpSpPr>
            <a:xfrm>
              <a:off x="903906" y="14061440"/>
              <a:ext cx="23164620" cy="243841"/>
              <a:chOff x="0" y="0"/>
              <a:chExt cx="23164618" cy="243840"/>
            </a:xfrm>
          </p:grpSpPr>
          <p:sp>
            <p:nvSpPr>
              <p:cNvPr id="1116"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17"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18"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19"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20"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21"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22"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23"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24"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25"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26"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1137" name="Group 61"/>
            <p:cNvGrpSpPr/>
            <p:nvPr/>
          </p:nvGrpSpPr>
          <p:grpSpPr>
            <a:xfrm>
              <a:off x="-1" y="926930"/>
              <a:ext cx="243842" cy="12438551"/>
              <a:chOff x="0" y="0"/>
              <a:chExt cx="243840" cy="12438549"/>
            </a:xfrm>
          </p:grpSpPr>
          <p:sp>
            <p:nvSpPr>
              <p:cNvPr id="1128"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29"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30"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31"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32"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33"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34"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35"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36"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1147" name="Group 62"/>
            <p:cNvGrpSpPr/>
            <p:nvPr/>
          </p:nvGrpSpPr>
          <p:grpSpPr>
            <a:xfrm>
              <a:off x="24727414" y="926930"/>
              <a:ext cx="243841" cy="12435842"/>
              <a:chOff x="0" y="0"/>
              <a:chExt cx="243840" cy="12435840"/>
            </a:xfrm>
          </p:grpSpPr>
          <p:sp>
            <p:nvSpPr>
              <p:cNvPr id="1138"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39"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40"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41"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42"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43"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44"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45"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46"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grpSp>
        <p:nvGrpSpPr>
          <p:cNvPr id="1189" name="Group"/>
          <p:cNvGrpSpPr/>
          <p:nvPr/>
        </p:nvGrpSpPr>
        <p:grpSpPr>
          <a:xfrm>
            <a:off x="-292614" y="-292947"/>
            <a:ext cx="24971255" cy="14305281"/>
            <a:chOff x="0" y="0"/>
            <a:chExt cx="24971254" cy="14305280"/>
          </a:xfrm>
        </p:grpSpPr>
        <p:sp>
          <p:nvSpPr>
            <p:cNvPr id="1149" name="Straight Connector 92"/>
            <p:cNvSpPr/>
            <p:nvPr/>
          </p:nvSpPr>
          <p:spPr>
            <a:xfrm flipV="1">
              <a:off x="9039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150" name="Straight Connector 93"/>
            <p:cNvSpPr/>
            <p:nvPr/>
          </p:nvSpPr>
          <p:spPr>
            <a:xfrm flipV="1">
              <a:off x="57807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151" name="Straight Connector 94"/>
            <p:cNvSpPr/>
            <p:nvPr/>
          </p:nvSpPr>
          <p:spPr>
            <a:xfrm flipV="1">
              <a:off x="63903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152" name="Straight Connector 95"/>
            <p:cNvSpPr/>
            <p:nvPr/>
          </p:nvSpPr>
          <p:spPr>
            <a:xfrm flipV="1">
              <a:off x="6999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153" name="Straight Connector 96"/>
            <p:cNvSpPr/>
            <p:nvPr/>
          </p:nvSpPr>
          <p:spPr>
            <a:xfrm flipV="1">
              <a:off x="11876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154" name="Straight Connector 97"/>
            <p:cNvSpPr/>
            <p:nvPr/>
          </p:nvSpPr>
          <p:spPr>
            <a:xfrm flipV="1">
              <a:off x="124863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155" name="Straight Connector 98"/>
            <p:cNvSpPr/>
            <p:nvPr/>
          </p:nvSpPr>
          <p:spPr>
            <a:xfrm flipV="1">
              <a:off x="13095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156" name="Straight Connector 99"/>
            <p:cNvSpPr/>
            <p:nvPr/>
          </p:nvSpPr>
          <p:spPr>
            <a:xfrm flipV="1">
              <a:off x="17972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157" name="Straight Connector 100"/>
            <p:cNvSpPr/>
            <p:nvPr/>
          </p:nvSpPr>
          <p:spPr>
            <a:xfrm flipV="1">
              <a:off x="185823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158" name="Straight Connector 101"/>
            <p:cNvSpPr/>
            <p:nvPr/>
          </p:nvSpPr>
          <p:spPr>
            <a:xfrm flipV="1">
              <a:off x="191919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159" name="Straight Connector 102"/>
            <p:cNvSpPr/>
            <p:nvPr/>
          </p:nvSpPr>
          <p:spPr>
            <a:xfrm flipV="1">
              <a:off x="2406852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160" name="Straight Connector 81"/>
            <p:cNvSpPr/>
            <p:nvPr/>
          </p:nvSpPr>
          <p:spPr>
            <a:xfrm flipV="1">
              <a:off x="9039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161" name="Straight Connector 82"/>
            <p:cNvSpPr/>
            <p:nvPr/>
          </p:nvSpPr>
          <p:spPr>
            <a:xfrm flipV="1">
              <a:off x="57807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162" name="Straight Connector 83"/>
            <p:cNvSpPr/>
            <p:nvPr/>
          </p:nvSpPr>
          <p:spPr>
            <a:xfrm flipV="1">
              <a:off x="63903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163" name="Straight Connector 84"/>
            <p:cNvSpPr/>
            <p:nvPr/>
          </p:nvSpPr>
          <p:spPr>
            <a:xfrm flipV="1">
              <a:off x="6999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164" name="Straight Connector 85"/>
            <p:cNvSpPr/>
            <p:nvPr/>
          </p:nvSpPr>
          <p:spPr>
            <a:xfrm flipV="1">
              <a:off x="11876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165" name="Straight Connector 86"/>
            <p:cNvSpPr/>
            <p:nvPr/>
          </p:nvSpPr>
          <p:spPr>
            <a:xfrm flipV="1">
              <a:off x="124863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166" name="Straight Connector 87"/>
            <p:cNvSpPr/>
            <p:nvPr/>
          </p:nvSpPr>
          <p:spPr>
            <a:xfrm flipV="1">
              <a:off x="13095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167" name="Straight Connector 88"/>
            <p:cNvSpPr/>
            <p:nvPr/>
          </p:nvSpPr>
          <p:spPr>
            <a:xfrm flipV="1">
              <a:off x="17972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168" name="Straight Connector 89"/>
            <p:cNvSpPr/>
            <p:nvPr/>
          </p:nvSpPr>
          <p:spPr>
            <a:xfrm flipV="1">
              <a:off x="185823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169" name="Straight Connector 90"/>
            <p:cNvSpPr/>
            <p:nvPr/>
          </p:nvSpPr>
          <p:spPr>
            <a:xfrm flipV="1">
              <a:off x="191919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170" name="Straight Connector 91"/>
            <p:cNvSpPr/>
            <p:nvPr/>
          </p:nvSpPr>
          <p:spPr>
            <a:xfrm flipV="1">
              <a:off x="2406852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171" name="Straight Connector 72"/>
            <p:cNvSpPr/>
            <p:nvPr/>
          </p:nvSpPr>
          <p:spPr>
            <a:xfrm flipH="1">
              <a:off x="-1" y="2036402"/>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172" name="Straight Connector 73"/>
            <p:cNvSpPr/>
            <p:nvPr/>
          </p:nvSpPr>
          <p:spPr>
            <a:xfrm flipH="1">
              <a:off x="-1" y="373109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173" name="Straight Connector 74"/>
            <p:cNvSpPr/>
            <p:nvPr/>
          </p:nvSpPr>
          <p:spPr>
            <a:xfrm flipH="1">
              <a:off x="-1" y="543797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174" name="Straight Connector 75"/>
            <p:cNvSpPr/>
            <p:nvPr/>
          </p:nvSpPr>
          <p:spPr>
            <a:xfrm flipH="1">
              <a:off x="-1" y="714892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175" name="Straight Connector 76"/>
            <p:cNvSpPr/>
            <p:nvPr/>
          </p:nvSpPr>
          <p:spPr>
            <a:xfrm flipH="1">
              <a:off x="-1" y="885173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176" name="Straight Connector 77"/>
            <p:cNvSpPr/>
            <p:nvPr/>
          </p:nvSpPr>
          <p:spPr>
            <a:xfrm flipH="1">
              <a:off x="-1" y="1055861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177" name="Straight Connector 78"/>
            <p:cNvSpPr/>
            <p:nvPr/>
          </p:nvSpPr>
          <p:spPr>
            <a:xfrm flipH="1">
              <a:off x="-1" y="12277683"/>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178" name="Straight Connector 79"/>
            <p:cNvSpPr/>
            <p:nvPr/>
          </p:nvSpPr>
          <p:spPr>
            <a:xfrm flipH="1">
              <a:off x="-1" y="92693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179" name="Straight Connector 80"/>
            <p:cNvSpPr/>
            <p:nvPr/>
          </p:nvSpPr>
          <p:spPr>
            <a:xfrm flipH="1">
              <a:off x="-1" y="13365478"/>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180" name="Straight Connector 63"/>
            <p:cNvSpPr/>
            <p:nvPr/>
          </p:nvSpPr>
          <p:spPr>
            <a:xfrm flipH="1">
              <a:off x="24727414" y="2036402"/>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181" name="Straight Connector 64"/>
            <p:cNvSpPr/>
            <p:nvPr/>
          </p:nvSpPr>
          <p:spPr>
            <a:xfrm flipH="1">
              <a:off x="24727414" y="373109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182" name="Straight Connector 65"/>
            <p:cNvSpPr/>
            <p:nvPr/>
          </p:nvSpPr>
          <p:spPr>
            <a:xfrm flipH="1">
              <a:off x="24727414" y="543797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183" name="Straight Connector 66"/>
            <p:cNvSpPr/>
            <p:nvPr/>
          </p:nvSpPr>
          <p:spPr>
            <a:xfrm flipH="1">
              <a:off x="24727414" y="714485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184" name="Straight Connector 67"/>
            <p:cNvSpPr/>
            <p:nvPr/>
          </p:nvSpPr>
          <p:spPr>
            <a:xfrm flipH="1">
              <a:off x="24727414" y="885173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185" name="Straight Connector 68"/>
            <p:cNvSpPr/>
            <p:nvPr/>
          </p:nvSpPr>
          <p:spPr>
            <a:xfrm flipH="1">
              <a:off x="24727414" y="1055861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186" name="Straight Connector 69"/>
            <p:cNvSpPr/>
            <p:nvPr/>
          </p:nvSpPr>
          <p:spPr>
            <a:xfrm flipH="1">
              <a:off x="24727414" y="12277683"/>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187" name="Straight Connector 70"/>
            <p:cNvSpPr/>
            <p:nvPr/>
          </p:nvSpPr>
          <p:spPr>
            <a:xfrm flipH="1">
              <a:off x="24727414" y="92693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188" name="Straight Connector 71"/>
            <p:cNvSpPr/>
            <p:nvPr/>
          </p:nvSpPr>
          <p:spPr>
            <a:xfrm flipH="1">
              <a:off x="24727414" y="1336277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grpSp>
      <p:sp>
        <p:nvSpPr>
          <p:cNvPr id="1190" name="I’m your Customer Success Manager…"/>
          <p:cNvSpPr txBox="1"/>
          <p:nvPr/>
        </p:nvSpPr>
        <p:spPr>
          <a:xfrm>
            <a:off x="635000" y="3293205"/>
            <a:ext cx="11116820" cy="39651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spAutoFit/>
          </a:bodyPr>
          <a:lstStyle/>
          <a:p>
            <a:pPr algn="l" defTabSz="457200">
              <a:spcBef>
                <a:spcPts val="1400"/>
              </a:spcBef>
              <a:defRPr sz="3600">
                <a:solidFill>
                  <a:srgbClr val="FFFFFF"/>
                </a:solidFill>
                <a:latin typeface="IBM Plex Sans"/>
                <a:ea typeface="IBM Plex Sans"/>
                <a:cs typeface="IBM Plex Sans"/>
                <a:sym typeface="IBM Plex Sans"/>
              </a:defRPr>
            </a:pPr>
            <a:r>
              <a:t>I’m your </a:t>
            </a:r>
            <a:r>
              <a:rPr b="1"/>
              <a:t>Customer Success Manager</a:t>
            </a:r>
          </a:p>
          <a:p>
            <a:pPr marL="444500" indent="-444500" algn="l" defTabSz="457200">
              <a:spcBef>
                <a:spcPts val="1400"/>
              </a:spcBef>
              <a:buClr>
                <a:srgbClr val="FFFFFF"/>
              </a:buClr>
              <a:buSzPct val="123000"/>
              <a:buChar char="•"/>
              <a:defRPr sz="3600">
                <a:solidFill>
                  <a:srgbClr val="0F62FE"/>
                </a:solidFill>
                <a:latin typeface="IBM Plex Sans"/>
                <a:ea typeface="IBM Plex Sans"/>
                <a:cs typeface="IBM Plex Sans"/>
                <a:sym typeface="IBM Plex Sans"/>
              </a:defRPr>
            </a:pPr>
            <a:r>
              <a:rPr dirty="0">
                <a:solidFill>
                  <a:srgbClr val="FFFFFF"/>
                </a:solidFill>
              </a:rPr>
              <a:t>I am an </a:t>
            </a:r>
            <a:r>
              <a:rPr dirty="0" err="1">
                <a:solidFill>
                  <a:srgbClr val="FFFFFF"/>
                </a:solidFill>
              </a:rPr>
              <a:t>IBMer</a:t>
            </a:r>
            <a:r>
              <a:rPr dirty="0">
                <a:solidFill>
                  <a:srgbClr val="FFFFFF"/>
                </a:solidFill>
              </a:rPr>
              <a:t> </a:t>
            </a:r>
            <a:r>
              <a:rPr b="1" dirty="0">
                <a:solidFill>
                  <a:srgbClr val="1061FE"/>
                </a:solidFill>
              </a:rPr>
              <a:t>dedicated to helping you</a:t>
            </a:r>
            <a:r>
              <a:rPr lang="en-US" b="1" dirty="0">
                <a:solidFill>
                  <a:srgbClr val="1061FE"/>
                </a:solidFill>
              </a:rPr>
              <a:t>,</a:t>
            </a:r>
            <a:r>
              <a:rPr lang="en-US" b="1">
                <a:solidFill>
                  <a:srgbClr val="1061FE"/>
                </a:solidFill>
              </a:rPr>
              <a:t> or your engaged business partner, </a:t>
            </a:r>
            <a:r>
              <a:rPr b="1" dirty="0">
                <a:solidFill>
                  <a:srgbClr val="1061FE"/>
                </a:solidFill>
              </a:rPr>
              <a:t> succeed</a:t>
            </a:r>
            <a:br>
              <a:rPr b="1" dirty="0"/>
            </a:br>
            <a:r>
              <a:rPr dirty="0">
                <a:solidFill>
                  <a:srgbClr val="FFFFFF"/>
                </a:solidFill>
              </a:rPr>
              <a:t>with and </a:t>
            </a:r>
            <a:r>
              <a:rPr b="1" dirty="0">
                <a:solidFill>
                  <a:srgbClr val="1061FE"/>
                </a:solidFill>
              </a:rPr>
              <a:t>get the most out of</a:t>
            </a:r>
            <a:r>
              <a:rPr dirty="0">
                <a:solidFill>
                  <a:srgbClr val="000000"/>
                </a:solidFill>
              </a:rPr>
              <a:t> </a:t>
            </a:r>
            <a:r>
              <a:rPr dirty="0">
                <a:solidFill>
                  <a:srgbClr val="FFFFFF"/>
                </a:solidFill>
              </a:rPr>
              <a:t>your IBM technology.</a:t>
            </a:r>
            <a:endParaRPr dirty="0">
              <a:solidFill>
                <a:srgbClr val="000000"/>
              </a:solidFill>
            </a:endParaRPr>
          </a:p>
          <a:p>
            <a:pPr marL="444500" indent="-444500" algn="l" defTabSz="457200">
              <a:spcBef>
                <a:spcPts val="1400"/>
              </a:spcBef>
              <a:buClr>
                <a:srgbClr val="FFFFFF"/>
              </a:buClr>
              <a:buSzPct val="123000"/>
              <a:buChar char="•"/>
              <a:defRPr sz="3600">
                <a:solidFill>
                  <a:srgbClr val="0F62FE"/>
                </a:solidFill>
                <a:latin typeface="IBM Plex Sans"/>
                <a:ea typeface="IBM Plex Sans"/>
                <a:cs typeface="IBM Plex Sans"/>
                <a:sym typeface="IBM Plex Sans"/>
              </a:defRPr>
            </a:pPr>
            <a:r>
              <a:rPr>
                <a:solidFill>
                  <a:srgbClr val="FFFFFF"/>
                </a:solidFill>
              </a:rPr>
              <a:t>I will help you</a:t>
            </a:r>
            <a:r>
              <a:t> </a:t>
            </a:r>
            <a:r>
              <a:rPr b="1"/>
              <a:t>at no additional cost.</a:t>
            </a:r>
          </a:p>
          <a:p>
            <a:pPr marL="444500" indent="-444500" algn="l" defTabSz="457200">
              <a:spcBef>
                <a:spcPts val="1400"/>
              </a:spcBef>
              <a:buClr>
                <a:srgbClr val="FFFFFF"/>
              </a:buClr>
              <a:buSzPct val="123000"/>
              <a:buChar char="•"/>
              <a:defRPr sz="3600">
                <a:solidFill>
                  <a:srgbClr val="0F62FE"/>
                </a:solidFill>
                <a:latin typeface="IBM Plex Sans"/>
                <a:ea typeface="IBM Plex Sans"/>
                <a:cs typeface="IBM Plex Sans"/>
                <a:sym typeface="IBM Plex Sans"/>
              </a:defRPr>
            </a:pPr>
            <a:r>
              <a:rPr>
                <a:solidFill>
                  <a:srgbClr val="FFFFFF"/>
                </a:solidFill>
              </a:rPr>
              <a:t>I can help connect you to the </a:t>
            </a:r>
            <a:r>
              <a:rPr b="1">
                <a:solidFill>
                  <a:srgbClr val="2C60F4"/>
                </a:solidFill>
              </a:rPr>
              <a:t>right people.</a:t>
            </a:r>
          </a:p>
        </p:txBody>
      </p:sp>
      <p:sp>
        <p:nvSpPr>
          <p:cNvPr id="1191" name="My specialization and focus is &lt;XYZ&gt;…"/>
          <p:cNvSpPr txBox="1"/>
          <p:nvPr/>
        </p:nvSpPr>
        <p:spPr>
          <a:xfrm>
            <a:off x="635000" y="7900293"/>
            <a:ext cx="6703213" cy="3810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defTabSz="457200">
              <a:spcBef>
                <a:spcPts val="1400"/>
              </a:spcBef>
              <a:defRPr sz="2800" i="1">
                <a:solidFill>
                  <a:srgbClr val="FFFFFF"/>
                </a:solidFill>
                <a:latin typeface="IBM Plex Sans"/>
                <a:ea typeface="IBM Plex Sans"/>
                <a:cs typeface="IBM Plex Sans"/>
                <a:sym typeface="IBM Plex Sans"/>
              </a:defRPr>
            </a:pPr>
            <a:r>
              <a:t>My specialization and focus is &lt;XYZ&gt;</a:t>
            </a:r>
          </a:p>
          <a:p>
            <a:pPr algn="l" defTabSz="457200">
              <a:spcBef>
                <a:spcPts val="1400"/>
              </a:spcBef>
              <a:defRPr sz="2800" i="1">
                <a:solidFill>
                  <a:srgbClr val="FFFFFF"/>
                </a:solidFill>
                <a:latin typeface="IBM Plex Sans"/>
                <a:ea typeface="IBM Plex Sans"/>
                <a:cs typeface="IBM Plex Sans"/>
                <a:sym typeface="IBM Plex Sans"/>
              </a:defRPr>
            </a:pPr>
            <a:endParaRPr/>
          </a:p>
          <a:p>
            <a:pPr algn="l" defTabSz="457200">
              <a:spcBef>
                <a:spcPts val="1400"/>
              </a:spcBef>
              <a:defRPr sz="2800" i="1">
                <a:solidFill>
                  <a:srgbClr val="FFFFFF"/>
                </a:solidFill>
                <a:latin typeface="IBM Plex Sans"/>
                <a:ea typeface="IBM Plex Sans"/>
                <a:cs typeface="IBM Plex Sans"/>
                <a:sym typeface="IBM Plex Sans"/>
              </a:defRPr>
            </a:pPr>
            <a:r>
              <a:t>In my personal life I like flying FPV Drones</a:t>
            </a:r>
          </a:p>
          <a:p>
            <a:pPr algn="l" defTabSz="457200">
              <a:spcBef>
                <a:spcPts val="1400"/>
              </a:spcBef>
              <a:defRPr sz="2800" i="1">
                <a:solidFill>
                  <a:srgbClr val="FFFFFF"/>
                </a:solidFill>
                <a:latin typeface="IBM Plex Sans"/>
                <a:ea typeface="IBM Plex Sans"/>
                <a:cs typeface="IBM Plex Sans"/>
                <a:sym typeface="IBM Plex Sans"/>
              </a:defRPr>
            </a:pPr>
            <a:r>
              <a:t>and I have a cat named Lucky“.</a:t>
            </a:r>
            <a:endParaRPr>
              <a:solidFill>
                <a:srgbClr val="000000"/>
              </a:solidFill>
            </a:endParaRPr>
          </a:p>
          <a:p>
            <a:pPr algn="l" defTabSz="457200">
              <a:spcBef>
                <a:spcPts val="1400"/>
              </a:spcBef>
              <a:defRPr sz="2800" i="1">
                <a:solidFill>
                  <a:srgbClr val="0F62FE"/>
                </a:solidFill>
                <a:latin typeface="IBM Plex Sans"/>
                <a:ea typeface="IBM Plex Sans"/>
                <a:cs typeface="IBM Plex Sans"/>
                <a:sym typeface="IBM Plex Sans"/>
              </a:defRPr>
            </a:pPr>
            <a:endParaRPr>
              <a:solidFill>
                <a:srgbClr val="000000"/>
              </a:solidFill>
            </a:endParaRPr>
          </a:p>
          <a:p>
            <a:pPr algn="l" defTabSz="457200">
              <a:spcBef>
                <a:spcPts val="1400"/>
              </a:spcBef>
              <a:defRPr sz="2800" i="1">
                <a:solidFill>
                  <a:srgbClr val="0F62FE"/>
                </a:solidFill>
                <a:latin typeface="IBM Plex Sans"/>
                <a:ea typeface="IBM Plex Sans"/>
                <a:cs typeface="IBM Plex Sans"/>
                <a:sym typeface="IBM Plex Sans"/>
              </a:defRPr>
            </a:pPr>
            <a:r>
              <a:rPr>
                <a:solidFill>
                  <a:srgbClr val="FFFFFF"/>
                </a:solidFill>
              </a:rPr>
              <a:t>Here is my </a:t>
            </a:r>
            <a:r>
              <a:rPr b="1">
                <a:solidFill>
                  <a:srgbClr val="2D60F5"/>
                </a:solidFill>
              </a:rPr>
              <a:t>LinkedIn</a:t>
            </a:r>
            <a:r>
              <a:rPr>
                <a:solidFill>
                  <a:srgbClr val="000000"/>
                </a:solidFill>
              </a:rPr>
              <a:t> </a:t>
            </a:r>
            <a:r>
              <a:rPr>
                <a:solidFill>
                  <a:srgbClr val="FFFFFF"/>
                </a:solidFill>
              </a:rPr>
              <a:t>Profile</a:t>
            </a:r>
          </a:p>
        </p:txBody>
      </p:sp>
      <p:pic>
        <p:nvPicPr>
          <p:cNvPr id="1192" name="Picture" descr="Picture"/>
          <p:cNvPicPr>
            <a:picLocks noChangeAspect="1"/>
          </p:cNvPicPr>
          <p:nvPr/>
        </p:nvPicPr>
        <p:blipFill>
          <a:blip r:embed="rId3"/>
          <a:srcRect l="67754" r="1725" b="55662"/>
          <a:stretch>
            <a:fillRect/>
          </a:stretch>
        </p:blipFill>
        <p:spPr>
          <a:xfrm>
            <a:off x="12201086" y="467245"/>
            <a:ext cx="12165145" cy="13254549"/>
          </a:xfrm>
          <a:prstGeom prst="rect">
            <a:avLst/>
          </a:prstGeom>
          <a:ln w="12700">
            <a:miter lim="400000"/>
          </a:ln>
        </p:spPr>
      </p:pic>
      <p:sp>
        <p:nvSpPr>
          <p:cNvPr id="1193" name="[Your Name]…"/>
          <p:cNvSpPr txBox="1"/>
          <p:nvPr/>
        </p:nvSpPr>
        <p:spPr>
          <a:xfrm>
            <a:off x="635000" y="406400"/>
            <a:ext cx="11105796" cy="25020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pPr algn="l" defTabSz="2438400">
              <a:lnSpc>
                <a:spcPct val="90000"/>
              </a:lnSpc>
              <a:defRPr sz="6400">
                <a:solidFill>
                  <a:srgbClr val="FFFFFF"/>
                </a:solidFill>
                <a:latin typeface="IBM Plex Sans"/>
                <a:ea typeface="IBM Plex Sans"/>
                <a:cs typeface="IBM Plex Sans"/>
                <a:sym typeface="IBM Plex Sans"/>
              </a:defRPr>
            </a:pPr>
            <a:r>
              <a:t>[Your Name]</a:t>
            </a:r>
          </a:p>
          <a:p>
            <a:pPr algn="l" defTabSz="457200">
              <a:lnSpc>
                <a:spcPts val="8500"/>
              </a:lnSpc>
              <a:defRPr sz="3000">
                <a:solidFill>
                  <a:srgbClr val="FFFFFF"/>
                </a:solidFill>
                <a:latin typeface="IBM Plex Sans"/>
                <a:ea typeface="IBM Plex Sans"/>
                <a:cs typeface="IBM Plex Sans"/>
                <a:sym typeface="IBM Plex Sans"/>
              </a:defRPr>
            </a:pPr>
            <a:endParaRPr/>
          </a:p>
          <a:p>
            <a:pPr algn="l" defTabSz="457200">
              <a:lnSpc>
                <a:spcPts val="8500"/>
              </a:lnSpc>
              <a:defRPr sz="3000">
                <a:solidFill>
                  <a:srgbClr val="FFFFFF"/>
                </a:solidFill>
                <a:latin typeface="IBM Plex Sans"/>
                <a:ea typeface="IBM Plex Sans"/>
                <a:cs typeface="IBM Plex Sans"/>
                <a:sym typeface="IBM Plex Sans"/>
              </a:defRPr>
            </a:pPr>
            <a:r>
              <a:t>CSM for [Client Name]</a:t>
            </a:r>
          </a:p>
        </p:txBody>
      </p:sp>
      <p:sp>
        <p:nvSpPr>
          <p:cNvPr id="1194" name="Star"/>
          <p:cNvSpPr/>
          <p:nvPr/>
        </p:nvSpPr>
        <p:spPr>
          <a:xfrm>
            <a:off x="19262729" y="343107"/>
            <a:ext cx="4185515" cy="41676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chemeClr val="accent5">
              <a:hueOff val="-82419"/>
              <a:satOff val="-9513"/>
              <a:lumOff val="-16343"/>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195" name="Note to CSMer…"/>
          <p:cNvSpPr txBox="1"/>
          <p:nvPr/>
        </p:nvSpPr>
        <p:spPr>
          <a:xfrm>
            <a:off x="20110251" y="1360137"/>
            <a:ext cx="2490471" cy="213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defTabSz="457200">
              <a:defRPr b="1">
                <a:solidFill>
                  <a:srgbClr val="FFFFFF"/>
                </a:solidFill>
                <a:latin typeface="IBM Plex Sans"/>
                <a:ea typeface="IBM Plex Sans"/>
                <a:cs typeface="IBM Plex Sans"/>
                <a:sym typeface="IBM Plex Sans"/>
              </a:defRPr>
            </a:pPr>
            <a:r>
              <a:t>Note to CSMer</a:t>
            </a:r>
            <a:endParaRPr b="0"/>
          </a:p>
          <a:p>
            <a:pPr defTabSz="457200">
              <a:defRPr>
                <a:solidFill>
                  <a:srgbClr val="FFFFFF"/>
                </a:solidFill>
                <a:latin typeface="IBM Plex Sans"/>
                <a:ea typeface="IBM Plex Sans"/>
                <a:cs typeface="IBM Plex Sans"/>
                <a:sym typeface="IBM Plex Sans"/>
              </a:defRPr>
            </a:pPr>
            <a:r>
              <a:t>Update with your photo and other information in brakets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7" name="Slide Number Placeholder"/>
          <p:cNvSpPr txBox="1">
            <a:spLocks noGrp="1"/>
          </p:cNvSpPr>
          <p:nvPr>
            <p:ph type="sldNum" sz="quarter" idx="2"/>
          </p:nvPr>
        </p:nvSpPr>
        <p:spPr>
          <a:xfrm>
            <a:off x="23647220" y="12879006"/>
            <a:ext cx="127001" cy="22195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a:t>
            </a:fld>
            <a:endParaRPr/>
          </a:p>
        </p:txBody>
      </p:sp>
      <p:sp>
        <p:nvSpPr>
          <p:cNvPr id="1198" name="My goals are to help you to:"/>
          <p:cNvSpPr txBox="1">
            <a:spLocks noGrp="1"/>
          </p:cNvSpPr>
          <p:nvPr>
            <p:ph type="body" idx="21"/>
          </p:nvPr>
        </p:nvSpPr>
        <p:spPr>
          <a:xfrm>
            <a:off x="524459" y="52139"/>
            <a:ext cx="20327494" cy="2247901"/>
          </a:xfrm>
          <a:prstGeom prst="rect">
            <a:avLst/>
          </a:prstGeom>
        </p:spPr>
        <p:txBody>
          <a:bodyPr/>
          <a:lstStyle/>
          <a:p>
            <a:r>
              <a:t>My goals are to help you to:</a:t>
            </a:r>
          </a:p>
        </p:txBody>
      </p:sp>
      <p:sp>
        <p:nvSpPr>
          <p:cNvPr id="1199" name="Content Placeholder 2"/>
          <p:cNvSpPr/>
          <p:nvPr/>
        </p:nvSpPr>
        <p:spPr>
          <a:xfrm>
            <a:off x="1669" y="5153514"/>
            <a:ext cx="6108701" cy="5134537"/>
          </a:xfrm>
          <a:prstGeom prst="rect">
            <a:avLst/>
          </a:prstGeom>
          <a:solidFill>
            <a:srgbClr val="08114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35000" tIns="635000" rIns="635000" bIns="635000">
            <a:normAutofit/>
          </a:bodyPr>
          <a:lstStyle/>
          <a:p>
            <a:pPr algn="l" defTabSz="12700">
              <a:lnSpc>
                <a:spcPct val="110000"/>
              </a:lnSpc>
              <a:defRPr sz="4000">
                <a:solidFill>
                  <a:srgbClr val="FFFFFF"/>
                </a:solidFill>
                <a:latin typeface="IBM Plex Sans"/>
                <a:ea typeface="IBM Plex Sans"/>
                <a:cs typeface="IBM Plex Sans"/>
                <a:sym typeface="IBM Plex Sans"/>
              </a:defRPr>
            </a:pPr>
            <a:r>
              <a:t>Obtain expected business outcomes</a:t>
            </a:r>
          </a:p>
          <a:p>
            <a:pPr algn="l" defTabSz="12700">
              <a:lnSpc>
                <a:spcPct val="110000"/>
              </a:lnSpc>
              <a:defRPr sz="4000">
                <a:solidFill>
                  <a:srgbClr val="FFFFFF"/>
                </a:solidFill>
                <a:latin typeface="IBM Plex Sans"/>
                <a:ea typeface="IBM Plex Sans"/>
                <a:cs typeface="IBM Plex Sans"/>
                <a:sym typeface="IBM Plex Sans"/>
              </a:defRPr>
            </a:pPr>
            <a:r>
              <a:t>from your IBM products.</a:t>
            </a:r>
          </a:p>
        </p:txBody>
      </p:sp>
      <p:sp>
        <p:nvSpPr>
          <p:cNvPr id="1200" name="Content Placeholder 3"/>
          <p:cNvSpPr/>
          <p:nvPr/>
        </p:nvSpPr>
        <p:spPr>
          <a:xfrm>
            <a:off x="6090898" y="5153511"/>
            <a:ext cx="6108701" cy="5134537"/>
          </a:xfrm>
          <a:prstGeom prst="rect">
            <a:avLst/>
          </a:prstGeom>
          <a:solidFill>
            <a:srgbClr val="0E1F7B"/>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35000" tIns="635000" rIns="635000" bIns="635000">
            <a:normAutofit/>
          </a:bodyPr>
          <a:lstStyle>
            <a:lvl1pPr algn="l" defTabSz="12700">
              <a:lnSpc>
                <a:spcPct val="110000"/>
              </a:lnSpc>
              <a:defRPr sz="4000">
                <a:solidFill>
                  <a:srgbClr val="FFFFFF"/>
                </a:solidFill>
                <a:latin typeface="IBM Plex Sans"/>
                <a:ea typeface="IBM Plex Sans"/>
                <a:cs typeface="IBM Plex Sans"/>
                <a:sym typeface="IBM Plex Sans"/>
              </a:defRPr>
            </a:lvl1pPr>
          </a:lstStyle>
          <a:p>
            <a:r>
              <a:t>Accelerate your time to value. </a:t>
            </a:r>
          </a:p>
        </p:txBody>
      </p:sp>
      <p:sp>
        <p:nvSpPr>
          <p:cNvPr id="1201" name="Content Placeholder 4"/>
          <p:cNvSpPr/>
          <p:nvPr/>
        </p:nvSpPr>
        <p:spPr>
          <a:xfrm>
            <a:off x="12192827" y="5153511"/>
            <a:ext cx="6108701" cy="5134537"/>
          </a:xfrm>
          <a:prstGeom prst="rect">
            <a:avLst/>
          </a:prstGeom>
          <a:solidFill>
            <a:srgbClr val="122FA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35000" tIns="635000" rIns="635000" bIns="635000">
            <a:normAutofit/>
          </a:bodyPr>
          <a:lstStyle>
            <a:lvl1pPr algn="l" defTabSz="12700">
              <a:lnSpc>
                <a:spcPct val="110000"/>
              </a:lnSpc>
              <a:defRPr sz="4000">
                <a:solidFill>
                  <a:srgbClr val="FFFFFF"/>
                </a:solidFill>
                <a:latin typeface="IBM Plex Sans"/>
                <a:ea typeface="IBM Plex Sans"/>
                <a:cs typeface="IBM Plex Sans"/>
                <a:sym typeface="IBM Plex Sans"/>
              </a:defRPr>
            </a:lvl1pPr>
          </a:lstStyle>
          <a:p>
            <a:r>
              <a:t>Maximize the value you get from your investment. </a:t>
            </a:r>
          </a:p>
        </p:txBody>
      </p:sp>
      <p:sp>
        <p:nvSpPr>
          <p:cNvPr id="1202" name="Content Placeholder 2"/>
          <p:cNvSpPr/>
          <p:nvPr/>
        </p:nvSpPr>
        <p:spPr>
          <a:xfrm>
            <a:off x="18294196" y="5153514"/>
            <a:ext cx="6108701" cy="5134537"/>
          </a:xfrm>
          <a:prstGeom prst="rect">
            <a:avLst/>
          </a:prstGeom>
          <a:solidFill>
            <a:srgbClr val="1E49D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35000" tIns="635000" rIns="635000" bIns="635000">
            <a:normAutofit/>
          </a:bodyPr>
          <a:lstStyle>
            <a:lvl1pPr algn="l" defTabSz="12700">
              <a:lnSpc>
                <a:spcPct val="110000"/>
              </a:lnSpc>
              <a:defRPr sz="4000">
                <a:solidFill>
                  <a:srgbClr val="FFFFFF"/>
                </a:solidFill>
                <a:latin typeface="IBM Plex Sans"/>
                <a:ea typeface="IBM Plex Sans"/>
                <a:cs typeface="IBM Plex Sans"/>
                <a:sym typeface="IBM Plex Sans"/>
              </a:defRPr>
            </a:lvl1pPr>
          </a:lstStyle>
          <a:p>
            <a:r>
              <a:t>Realize your return on investment.</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4" name="Slide Number Placeholder"/>
          <p:cNvSpPr txBox="1">
            <a:spLocks noGrp="1"/>
          </p:cNvSpPr>
          <p:nvPr>
            <p:ph type="sldNum" sz="quarter" idx="2"/>
          </p:nvPr>
        </p:nvSpPr>
        <p:spPr>
          <a:xfrm>
            <a:off x="23647220" y="12879006"/>
            <a:ext cx="127001" cy="22195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a:t>
            </a:fld>
            <a:endParaRPr/>
          </a:p>
        </p:txBody>
      </p:sp>
      <p:sp>
        <p:nvSpPr>
          <p:cNvPr id="1205" name="I can work with you to:"/>
          <p:cNvSpPr txBox="1">
            <a:spLocks noGrp="1"/>
          </p:cNvSpPr>
          <p:nvPr>
            <p:ph type="body" idx="21"/>
          </p:nvPr>
        </p:nvSpPr>
        <p:spPr>
          <a:xfrm>
            <a:off x="524459" y="52139"/>
            <a:ext cx="16888461" cy="2247901"/>
          </a:xfrm>
          <a:prstGeom prst="rect">
            <a:avLst/>
          </a:prstGeom>
        </p:spPr>
        <p:txBody>
          <a:bodyPr/>
          <a:lstStyle/>
          <a:p>
            <a:r>
              <a:t>I can work with you to:</a:t>
            </a:r>
          </a:p>
        </p:txBody>
      </p:sp>
      <p:sp>
        <p:nvSpPr>
          <p:cNvPr id="1206" name="Content Placeholder 2"/>
          <p:cNvSpPr/>
          <p:nvPr/>
        </p:nvSpPr>
        <p:spPr>
          <a:xfrm>
            <a:off x="-2264" y="3444934"/>
            <a:ext cx="6096001" cy="4270936"/>
          </a:xfrm>
          <a:prstGeom prst="rect">
            <a:avLst/>
          </a:prstGeom>
          <a:solidFill>
            <a:srgbClr val="00114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35000" tIns="635000" rIns="635000" bIns="635000"/>
          <a:lstStyle/>
          <a:p>
            <a:pPr algn="l" defTabSz="457200">
              <a:lnSpc>
                <a:spcPts val="6100"/>
              </a:lnSpc>
              <a:spcBef>
                <a:spcPts val="1000"/>
              </a:spcBef>
              <a:defRPr sz="3600">
                <a:solidFill>
                  <a:srgbClr val="FFFFFF"/>
                </a:solidFill>
                <a:latin typeface="IBM Plex Sans"/>
                <a:ea typeface="IBM Plex Sans"/>
                <a:cs typeface="IBM Plex Sans"/>
                <a:sym typeface="IBM Plex Sans"/>
              </a:defRPr>
            </a:pPr>
            <a:r>
              <a:rPr b="1"/>
              <a:t>Identify use cases </a:t>
            </a:r>
            <a:r>
              <a:t>aligned to your strategic objectives.</a:t>
            </a:r>
          </a:p>
        </p:txBody>
      </p:sp>
      <p:sp>
        <p:nvSpPr>
          <p:cNvPr id="1207" name="Content Placeholder 3"/>
          <p:cNvSpPr/>
          <p:nvPr/>
        </p:nvSpPr>
        <p:spPr>
          <a:xfrm>
            <a:off x="6099665" y="3444931"/>
            <a:ext cx="6096001" cy="4270936"/>
          </a:xfrm>
          <a:prstGeom prst="rect">
            <a:avLst/>
          </a:prstGeom>
          <a:solidFill>
            <a:srgbClr val="001D6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35000" tIns="635000" rIns="635000" bIns="635000"/>
          <a:lstStyle/>
          <a:p>
            <a:pPr algn="l" defTabSz="457200">
              <a:lnSpc>
                <a:spcPts val="6100"/>
              </a:lnSpc>
              <a:defRPr sz="3600">
                <a:solidFill>
                  <a:srgbClr val="FFFFFF"/>
                </a:solidFill>
                <a:latin typeface="IBM Plex Sans"/>
                <a:ea typeface="IBM Plex Sans"/>
                <a:cs typeface="IBM Plex Sans"/>
                <a:sym typeface="IBM Plex Sans"/>
              </a:defRPr>
            </a:pPr>
            <a:r>
              <a:rPr b="1"/>
              <a:t>Co-create MVPs</a:t>
            </a:r>
            <a:r>
              <a:t> to accelerate time to value.</a:t>
            </a:r>
            <a:endParaRPr>
              <a:latin typeface="Times Roman"/>
              <a:ea typeface="Times Roman"/>
              <a:cs typeface="Times Roman"/>
              <a:sym typeface="Times Roman"/>
            </a:endParaRPr>
          </a:p>
        </p:txBody>
      </p:sp>
      <p:sp>
        <p:nvSpPr>
          <p:cNvPr id="1208" name="Content Placeholder 4"/>
          <p:cNvSpPr/>
          <p:nvPr/>
        </p:nvSpPr>
        <p:spPr>
          <a:xfrm>
            <a:off x="12192827" y="3444931"/>
            <a:ext cx="6096001" cy="4270936"/>
          </a:xfrm>
          <a:prstGeom prst="rect">
            <a:avLst/>
          </a:prstGeom>
          <a:solidFill>
            <a:srgbClr val="002D9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35000" tIns="635000" rIns="635000" bIns="635000"/>
          <a:lstStyle/>
          <a:p>
            <a:pPr algn="l" defTabSz="12700">
              <a:lnSpc>
                <a:spcPct val="110000"/>
              </a:lnSpc>
              <a:defRPr sz="3600">
                <a:solidFill>
                  <a:srgbClr val="FFFFFF"/>
                </a:solidFill>
                <a:latin typeface="IBM Plex Sans"/>
                <a:ea typeface="IBM Plex Sans"/>
                <a:cs typeface="IBM Plex Sans"/>
                <a:sym typeface="IBM Plex Sans"/>
              </a:defRPr>
            </a:pPr>
            <a:r>
              <a:rPr b="1"/>
              <a:t>Validate</a:t>
            </a:r>
            <a:r>
              <a:t> </a:t>
            </a:r>
            <a:r>
              <a:rPr b="1"/>
              <a:t>architecture design</a:t>
            </a:r>
            <a:r>
              <a:t> according to best practices.</a:t>
            </a:r>
          </a:p>
        </p:txBody>
      </p:sp>
      <p:sp>
        <p:nvSpPr>
          <p:cNvPr id="1209" name="Content Placeholder 2"/>
          <p:cNvSpPr/>
          <p:nvPr/>
        </p:nvSpPr>
        <p:spPr>
          <a:xfrm>
            <a:off x="18294196" y="3444934"/>
            <a:ext cx="6096001" cy="4270936"/>
          </a:xfrm>
          <a:prstGeom prst="rect">
            <a:avLst/>
          </a:prstGeom>
          <a:solidFill>
            <a:srgbClr val="0043CE"/>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35000" tIns="635000" rIns="635000" bIns="635000"/>
          <a:lstStyle/>
          <a:p>
            <a:pPr algn="l" defTabSz="12700">
              <a:lnSpc>
                <a:spcPct val="110000"/>
              </a:lnSpc>
              <a:defRPr sz="3600">
                <a:solidFill>
                  <a:srgbClr val="FFFFFF"/>
                </a:solidFill>
                <a:latin typeface="IBM Plex Sans"/>
                <a:ea typeface="IBM Plex Sans"/>
                <a:cs typeface="IBM Plex Sans"/>
                <a:sym typeface="IBM Plex Sans"/>
              </a:defRPr>
            </a:pPr>
            <a:r>
              <a:rPr b="1"/>
              <a:t>Connect you with our product-building teams</a:t>
            </a:r>
            <a:r>
              <a:t> to preview roadmaps. </a:t>
            </a:r>
          </a:p>
        </p:txBody>
      </p:sp>
      <p:sp>
        <p:nvSpPr>
          <p:cNvPr id="1210" name="Content Placeholder 2"/>
          <p:cNvSpPr/>
          <p:nvPr/>
        </p:nvSpPr>
        <p:spPr>
          <a:xfrm>
            <a:off x="-2264" y="7722188"/>
            <a:ext cx="6108701" cy="4270936"/>
          </a:xfrm>
          <a:prstGeom prst="rect">
            <a:avLst/>
          </a:prstGeom>
          <a:solidFill>
            <a:srgbClr val="0F62FE"/>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35000" tIns="635000" rIns="635000" bIns="635000"/>
          <a:lstStyle/>
          <a:p>
            <a:pPr algn="l" defTabSz="457200">
              <a:lnSpc>
                <a:spcPts val="6100"/>
              </a:lnSpc>
              <a:spcBef>
                <a:spcPts val="1000"/>
              </a:spcBef>
              <a:defRPr sz="3600">
                <a:solidFill>
                  <a:srgbClr val="FFFFFF"/>
                </a:solidFill>
                <a:latin typeface="IBM Plex Sans"/>
                <a:ea typeface="IBM Plex Sans"/>
                <a:cs typeface="IBM Plex Sans"/>
                <a:sym typeface="IBM Plex Sans"/>
              </a:defRPr>
            </a:pPr>
            <a:r>
              <a:rPr b="1"/>
              <a:t>Provide demonstrations</a:t>
            </a:r>
            <a:r>
              <a:t> for business and technical sponsors &amp; practitioners.</a:t>
            </a:r>
          </a:p>
        </p:txBody>
      </p:sp>
      <p:sp>
        <p:nvSpPr>
          <p:cNvPr id="1211" name="Content Placeholder 3"/>
          <p:cNvSpPr/>
          <p:nvPr/>
        </p:nvSpPr>
        <p:spPr>
          <a:xfrm>
            <a:off x="6099665" y="7722186"/>
            <a:ext cx="6108701" cy="4270936"/>
          </a:xfrm>
          <a:prstGeom prst="rect">
            <a:avLst/>
          </a:prstGeom>
          <a:solidFill>
            <a:srgbClr val="4589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35000" tIns="635000" rIns="635000" bIns="635000"/>
          <a:lstStyle/>
          <a:p>
            <a:pPr algn="l" defTabSz="457200">
              <a:lnSpc>
                <a:spcPts val="5700"/>
              </a:lnSpc>
              <a:defRPr sz="3300">
                <a:solidFill>
                  <a:srgbClr val="FFFFFF"/>
                </a:solidFill>
                <a:latin typeface="IBM Plex Sans"/>
                <a:ea typeface="IBM Plex Sans"/>
                <a:cs typeface="IBM Plex Sans"/>
                <a:sym typeface="IBM Plex Sans"/>
              </a:defRPr>
            </a:pPr>
            <a:r>
              <a:rPr b="1"/>
              <a:t>Scale out successful workloads</a:t>
            </a:r>
            <a:r>
              <a:t> to production.</a:t>
            </a:r>
            <a:endParaRPr>
              <a:latin typeface="Arial"/>
              <a:ea typeface="Arial"/>
              <a:cs typeface="Arial"/>
              <a:sym typeface="Arial"/>
            </a:endParaRPr>
          </a:p>
        </p:txBody>
      </p:sp>
      <p:sp>
        <p:nvSpPr>
          <p:cNvPr id="1212" name="Content Placeholder 4"/>
          <p:cNvSpPr/>
          <p:nvPr/>
        </p:nvSpPr>
        <p:spPr>
          <a:xfrm>
            <a:off x="12192827" y="7722186"/>
            <a:ext cx="6108701" cy="4270936"/>
          </a:xfrm>
          <a:prstGeom prst="rect">
            <a:avLst/>
          </a:prstGeom>
          <a:solidFill>
            <a:srgbClr val="78A9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35000" tIns="635000" rIns="635000" bIns="635000"/>
          <a:lstStyle/>
          <a:p>
            <a:pPr algn="l" defTabSz="12700">
              <a:lnSpc>
                <a:spcPct val="110000"/>
              </a:lnSpc>
              <a:defRPr sz="3600">
                <a:solidFill>
                  <a:srgbClr val="FFFFFF"/>
                </a:solidFill>
                <a:latin typeface="IBM Plex Sans"/>
                <a:ea typeface="IBM Plex Sans"/>
                <a:cs typeface="IBM Plex Sans"/>
                <a:sym typeface="IBM Plex Sans"/>
              </a:defRPr>
            </a:pPr>
            <a:r>
              <a:rPr b="1"/>
              <a:t>Transfer knowledge of best practices</a:t>
            </a:r>
            <a:r>
              <a:t> for how to use our technology.</a:t>
            </a:r>
          </a:p>
        </p:txBody>
      </p:sp>
      <p:sp>
        <p:nvSpPr>
          <p:cNvPr id="1213" name="Content Placeholder 2"/>
          <p:cNvSpPr/>
          <p:nvPr/>
        </p:nvSpPr>
        <p:spPr>
          <a:xfrm>
            <a:off x="18294196" y="7722188"/>
            <a:ext cx="6108701" cy="4270936"/>
          </a:xfrm>
          <a:prstGeom prst="rect">
            <a:avLst/>
          </a:prstGeom>
          <a:solidFill>
            <a:srgbClr val="A6C8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35000" tIns="635000" rIns="635000" bIns="635000"/>
          <a:lstStyle/>
          <a:p>
            <a:pPr algn="l" defTabSz="12700">
              <a:lnSpc>
                <a:spcPct val="110000"/>
              </a:lnSpc>
              <a:defRPr sz="3600">
                <a:solidFill>
                  <a:srgbClr val="FFFFFF"/>
                </a:solidFill>
                <a:latin typeface="IBM Plex Sans"/>
                <a:ea typeface="IBM Plex Sans"/>
                <a:cs typeface="IBM Plex Sans"/>
                <a:sym typeface="IBM Plex Sans"/>
              </a:defRPr>
            </a:pPr>
            <a:r>
              <a:rPr b="1"/>
              <a:t>Set-up a culture</a:t>
            </a:r>
            <a:r>
              <a:t> </a:t>
            </a:r>
            <a:r>
              <a:rPr b="1"/>
              <a:t>optimised for learning </a:t>
            </a:r>
            <a:r>
              <a:t>to get the best value out of IBM technology. </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5" name="Slide Number Placeholder"/>
          <p:cNvSpPr txBox="1">
            <a:spLocks noGrp="1"/>
          </p:cNvSpPr>
          <p:nvPr>
            <p:ph type="sldNum" sz="quarter" idx="2"/>
          </p:nvPr>
        </p:nvSpPr>
        <p:spPr>
          <a:xfrm>
            <a:off x="23647220" y="12879006"/>
            <a:ext cx="127001" cy="22195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a:t>
            </a:fld>
            <a:endParaRPr/>
          </a:p>
        </p:txBody>
      </p:sp>
      <p:sp>
        <p:nvSpPr>
          <p:cNvPr id="1216" name="I can also put you in touch with IBM teams who can:"/>
          <p:cNvSpPr txBox="1">
            <a:spLocks noGrp="1"/>
          </p:cNvSpPr>
          <p:nvPr>
            <p:ph type="body" idx="21"/>
          </p:nvPr>
        </p:nvSpPr>
        <p:spPr>
          <a:xfrm>
            <a:off x="524459" y="52139"/>
            <a:ext cx="23505669" cy="4394201"/>
          </a:xfrm>
          <a:prstGeom prst="rect">
            <a:avLst/>
          </a:prstGeom>
        </p:spPr>
        <p:txBody>
          <a:bodyPr/>
          <a:lstStyle/>
          <a:p>
            <a:r>
              <a:t>I can also put you in touch with IBM teams who can:</a:t>
            </a:r>
          </a:p>
        </p:txBody>
      </p:sp>
      <p:sp>
        <p:nvSpPr>
          <p:cNvPr id="1217" name="Footer Placeholder"/>
          <p:cNvSpPr txBox="1"/>
          <p:nvPr/>
        </p:nvSpPr>
        <p:spPr>
          <a:xfrm>
            <a:off x="609775" y="16996170"/>
            <a:ext cx="10972628" cy="2219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l" defTabSz="1829311">
              <a:defRPr sz="1600">
                <a:solidFill>
                  <a:srgbClr val="FFFFFF"/>
                </a:solidFill>
                <a:latin typeface="Arial"/>
                <a:ea typeface="Arial"/>
                <a:cs typeface="Arial"/>
                <a:sym typeface="Arial"/>
              </a:defRPr>
            </a:lvl1pPr>
          </a:lstStyle>
          <a:p>
            <a:r>
              <a:t>Group Name / DOC ID / Month XX, 2020 / © 2020 IBM Corporation</a:t>
            </a:r>
          </a:p>
        </p:txBody>
      </p:sp>
      <p:sp>
        <p:nvSpPr>
          <p:cNvPr id="1218" name="Content Placeholder 2"/>
          <p:cNvSpPr/>
          <p:nvPr/>
        </p:nvSpPr>
        <p:spPr>
          <a:xfrm>
            <a:off x="1669" y="5144668"/>
            <a:ext cx="6108701" cy="5134536"/>
          </a:xfrm>
          <a:prstGeom prst="rect">
            <a:avLst/>
          </a:prstGeom>
          <a:solidFill>
            <a:srgbClr val="08114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35000" tIns="635000" rIns="635000" bIns="635000">
            <a:normAutofit/>
          </a:bodyPr>
          <a:lstStyle/>
          <a:p>
            <a:pPr algn="l" defTabSz="12700">
              <a:lnSpc>
                <a:spcPct val="110000"/>
              </a:lnSpc>
              <a:defRPr sz="4000">
                <a:solidFill>
                  <a:srgbClr val="FFFFFF"/>
                </a:solidFill>
                <a:latin typeface="IBM Plex Sans"/>
                <a:ea typeface="IBM Plex Sans"/>
                <a:cs typeface="IBM Plex Sans"/>
                <a:sym typeface="IBM Plex Sans"/>
              </a:defRPr>
            </a:pPr>
            <a:r>
              <a:t>Manage your </a:t>
            </a:r>
            <a:r>
              <a:rPr b="1"/>
              <a:t>billing &amp; invoicing </a:t>
            </a:r>
          </a:p>
        </p:txBody>
      </p:sp>
      <p:sp>
        <p:nvSpPr>
          <p:cNvPr id="1219" name="Content Placeholder 3"/>
          <p:cNvSpPr/>
          <p:nvPr/>
        </p:nvSpPr>
        <p:spPr>
          <a:xfrm>
            <a:off x="6090898" y="5144665"/>
            <a:ext cx="6108701" cy="5134536"/>
          </a:xfrm>
          <a:prstGeom prst="rect">
            <a:avLst/>
          </a:prstGeom>
          <a:solidFill>
            <a:srgbClr val="0E1F7B"/>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35000" tIns="635000" rIns="635000" bIns="635000">
            <a:normAutofit/>
          </a:bodyPr>
          <a:lstStyle/>
          <a:p>
            <a:pPr algn="l" defTabSz="457200">
              <a:lnSpc>
                <a:spcPts val="6600"/>
              </a:lnSpc>
              <a:defRPr sz="4000">
                <a:solidFill>
                  <a:srgbClr val="FFFFFF"/>
                </a:solidFill>
                <a:latin typeface="IBM Plex Sans"/>
                <a:ea typeface="IBM Plex Sans"/>
                <a:cs typeface="IBM Plex Sans"/>
                <a:sym typeface="IBM Plex Sans"/>
              </a:defRPr>
            </a:pPr>
            <a:r>
              <a:t>Work on your </a:t>
            </a:r>
            <a:r>
              <a:rPr b="1"/>
              <a:t>contracts</a:t>
            </a:r>
          </a:p>
        </p:txBody>
      </p:sp>
      <p:sp>
        <p:nvSpPr>
          <p:cNvPr id="1220" name="Content Placeholder 4"/>
          <p:cNvSpPr/>
          <p:nvPr/>
        </p:nvSpPr>
        <p:spPr>
          <a:xfrm>
            <a:off x="12192827" y="5144665"/>
            <a:ext cx="6108701" cy="5134536"/>
          </a:xfrm>
          <a:prstGeom prst="rect">
            <a:avLst/>
          </a:prstGeom>
          <a:solidFill>
            <a:srgbClr val="122FA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35000" tIns="635000" rIns="635000" bIns="635000">
            <a:normAutofit/>
          </a:bodyPr>
          <a:lstStyle/>
          <a:p>
            <a:pPr algn="l" defTabSz="12700">
              <a:lnSpc>
                <a:spcPct val="110000"/>
              </a:lnSpc>
              <a:defRPr sz="4000">
                <a:solidFill>
                  <a:srgbClr val="FFFFFF"/>
                </a:solidFill>
                <a:latin typeface="IBM Plex Sans"/>
                <a:ea typeface="IBM Plex Sans"/>
                <a:cs typeface="IBM Plex Sans"/>
                <a:sym typeface="IBM Plex Sans"/>
              </a:defRPr>
            </a:pPr>
            <a:r>
              <a:t>Provide you with </a:t>
            </a:r>
            <a:r>
              <a:rPr b="1"/>
              <a:t>support </a:t>
            </a:r>
          </a:p>
        </p:txBody>
      </p:sp>
      <p:sp>
        <p:nvSpPr>
          <p:cNvPr id="1221" name="Content Placeholder 2"/>
          <p:cNvSpPr/>
          <p:nvPr/>
        </p:nvSpPr>
        <p:spPr>
          <a:xfrm>
            <a:off x="18294196" y="5144668"/>
            <a:ext cx="6108701" cy="5134536"/>
          </a:xfrm>
          <a:prstGeom prst="rect">
            <a:avLst/>
          </a:prstGeom>
          <a:solidFill>
            <a:srgbClr val="1E49D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35000" tIns="635000" rIns="635000" bIns="635000">
            <a:normAutofit/>
          </a:bodyPr>
          <a:lstStyle/>
          <a:p>
            <a:pPr algn="l" defTabSz="457200">
              <a:lnSpc>
                <a:spcPts val="6600"/>
              </a:lnSpc>
              <a:defRPr sz="4000">
                <a:solidFill>
                  <a:srgbClr val="FFFFFF"/>
                </a:solidFill>
                <a:latin typeface="IBM Plex Sans"/>
                <a:ea typeface="IBM Plex Sans"/>
                <a:cs typeface="IBM Plex Sans"/>
                <a:sym typeface="IBM Plex Sans"/>
              </a:defRPr>
            </a:pPr>
            <a:r>
              <a:t>Help you resolve </a:t>
            </a:r>
            <a:r>
              <a:rPr b="1"/>
              <a:t>admin issues </a:t>
            </a:r>
            <a:endParaRPr>
              <a:latin typeface="Arial"/>
              <a:ea typeface="Arial"/>
              <a:cs typeface="Arial"/>
              <a:sym typeface="Arial"/>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67" name="Group 1"/>
          <p:cNvGrpSpPr/>
          <p:nvPr/>
        </p:nvGrpSpPr>
        <p:grpSpPr>
          <a:xfrm>
            <a:off x="-292614" y="-292947"/>
            <a:ext cx="24971255" cy="14305281"/>
            <a:chOff x="0" y="0"/>
            <a:chExt cx="24971254" cy="14305280"/>
          </a:xfrm>
        </p:grpSpPr>
        <p:grpSp>
          <p:nvGrpSpPr>
            <p:cNvPr id="1234" name="Group 59"/>
            <p:cNvGrpSpPr/>
            <p:nvPr/>
          </p:nvGrpSpPr>
          <p:grpSpPr>
            <a:xfrm>
              <a:off x="903906" y="-1"/>
              <a:ext cx="23164620" cy="243842"/>
              <a:chOff x="0" y="0"/>
              <a:chExt cx="23164618" cy="243840"/>
            </a:xfrm>
          </p:grpSpPr>
          <p:sp>
            <p:nvSpPr>
              <p:cNvPr id="1223"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224"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225"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226"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227"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228"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229"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230"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231"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232"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233"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1246" name="Group 60"/>
            <p:cNvGrpSpPr/>
            <p:nvPr/>
          </p:nvGrpSpPr>
          <p:grpSpPr>
            <a:xfrm>
              <a:off x="903906" y="14061440"/>
              <a:ext cx="23164620" cy="243841"/>
              <a:chOff x="0" y="0"/>
              <a:chExt cx="23164618" cy="243840"/>
            </a:xfrm>
          </p:grpSpPr>
          <p:sp>
            <p:nvSpPr>
              <p:cNvPr id="1235"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236"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237"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238"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239"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240"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241"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242"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243"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244"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245"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1256" name="Group 61"/>
            <p:cNvGrpSpPr/>
            <p:nvPr/>
          </p:nvGrpSpPr>
          <p:grpSpPr>
            <a:xfrm>
              <a:off x="-1" y="926930"/>
              <a:ext cx="243842" cy="12438551"/>
              <a:chOff x="0" y="0"/>
              <a:chExt cx="243840" cy="12438549"/>
            </a:xfrm>
          </p:grpSpPr>
          <p:sp>
            <p:nvSpPr>
              <p:cNvPr id="1247"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248"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249"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250"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251"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252"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253"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254"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255"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1266" name="Group 62"/>
            <p:cNvGrpSpPr/>
            <p:nvPr/>
          </p:nvGrpSpPr>
          <p:grpSpPr>
            <a:xfrm>
              <a:off x="24727414" y="926930"/>
              <a:ext cx="243841" cy="12435842"/>
              <a:chOff x="0" y="0"/>
              <a:chExt cx="243840" cy="12435840"/>
            </a:xfrm>
          </p:grpSpPr>
          <p:sp>
            <p:nvSpPr>
              <p:cNvPr id="1257"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258"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259"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260"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261"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262"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263"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264"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265"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grpSp>
        <p:nvGrpSpPr>
          <p:cNvPr id="1308" name="Group"/>
          <p:cNvGrpSpPr/>
          <p:nvPr/>
        </p:nvGrpSpPr>
        <p:grpSpPr>
          <a:xfrm>
            <a:off x="-292614" y="-292947"/>
            <a:ext cx="24971255" cy="14305281"/>
            <a:chOff x="0" y="0"/>
            <a:chExt cx="24971254" cy="14305280"/>
          </a:xfrm>
        </p:grpSpPr>
        <p:sp>
          <p:nvSpPr>
            <p:cNvPr id="1268" name="Straight Connector 92"/>
            <p:cNvSpPr/>
            <p:nvPr/>
          </p:nvSpPr>
          <p:spPr>
            <a:xfrm flipV="1">
              <a:off x="9039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269" name="Straight Connector 93"/>
            <p:cNvSpPr/>
            <p:nvPr/>
          </p:nvSpPr>
          <p:spPr>
            <a:xfrm flipV="1">
              <a:off x="57807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270" name="Straight Connector 94"/>
            <p:cNvSpPr/>
            <p:nvPr/>
          </p:nvSpPr>
          <p:spPr>
            <a:xfrm flipV="1">
              <a:off x="63903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271" name="Straight Connector 95"/>
            <p:cNvSpPr/>
            <p:nvPr/>
          </p:nvSpPr>
          <p:spPr>
            <a:xfrm flipV="1">
              <a:off x="6999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272" name="Straight Connector 96"/>
            <p:cNvSpPr/>
            <p:nvPr/>
          </p:nvSpPr>
          <p:spPr>
            <a:xfrm flipV="1">
              <a:off x="11876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273" name="Straight Connector 97"/>
            <p:cNvSpPr/>
            <p:nvPr/>
          </p:nvSpPr>
          <p:spPr>
            <a:xfrm flipV="1">
              <a:off x="124863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274" name="Straight Connector 98"/>
            <p:cNvSpPr/>
            <p:nvPr/>
          </p:nvSpPr>
          <p:spPr>
            <a:xfrm flipV="1">
              <a:off x="13095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275" name="Straight Connector 99"/>
            <p:cNvSpPr/>
            <p:nvPr/>
          </p:nvSpPr>
          <p:spPr>
            <a:xfrm flipV="1">
              <a:off x="17972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276" name="Straight Connector 100"/>
            <p:cNvSpPr/>
            <p:nvPr/>
          </p:nvSpPr>
          <p:spPr>
            <a:xfrm flipV="1">
              <a:off x="185823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277" name="Straight Connector 101"/>
            <p:cNvSpPr/>
            <p:nvPr/>
          </p:nvSpPr>
          <p:spPr>
            <a:xfrm flipV="1">
              <a:off x="191919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278" name="Straight Connector 102"/>
            <p:cNvSpPr/>
            <p:nvPr/>
          </p:nvSpPr>
          <p:spPr>
            <a:xfrm flipV="1">
              <a:off x="2406852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279" name="Straight Connector 81"/>
            <p:cNvSpPr/>
            <p:nvPr/>
          </p:nvSpPr>
          <p:spPr>
            <a:xfrm flipV="1">
              <a:off x="9039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280" name="Straight Connector 82"/>
            <p:cNvSpPr/>
            <p:nvPr/>
          </p:nvSpPr>
          <p:spPr>
            <a:xfrm flipV="1">
              <a:off x="57807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281" name="Straight Connector 83"/>
            <p:cNvSpPr/>
            <p:nvPr/>
          </p:nvSpPr>
          <p:spPr>
            <a:xfrm flipV="1">
              <a:off x="63903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282" name="Straight Connector 84"/>
            <p:cNvSpPr/>
            <p:nvPr/>
          </p:nvSpPr>
          <p:spPr>
            <a:xfrm flipV="1">
              <a:off x="6999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283" name="Straight Connector 85"/>
            <p:cNvSpPr/>
            <p:nvPr/>
          </p:nvSpPr>
          <p:spPr>
            <a:xfrm flipV="1">
              <a:off x="11876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284" name="Straight Connector 86"/>
            <p:cNvSpPr/>
            <p:nvPr/>
          </p:nvSpPr>
          <p:spPr>
            <a:xfrm flipV="1">
              <a:off x="124863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285" name="Straight Connector 87"/>
            <p:cNvSpPr/>
            <p:nvPr/>
          </p:nvSpPr>
          <p:spPr>
            <a:xfrm flipV="1">
              <a:off x="13095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286" name="Straight Connector 88"/>
            <p:cNvSpPr/>
            <p:nvPr/>
          </p:nvSpPr>
          <p:spPr>
            <a:xfrm flipV="1">
              <a:off x="17972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287" name="Straight Connector 89"/>
            <p:cNvSpPr/>
            <p:nvPr/>
          </p:nvSpPr>
          <p:spPr>
            <a:xfrm flipV="1">
              <a:off x="185823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288" name="Straight Connector 90"/>
            <p:cNvSpPr/>
            <p:nvPr/>
          </p:nvSpPr>
          <p:spPr>
            <a:xfrm flipV="1">
              <a:off x="191919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289" name="Straight Connector 91"/>
            <p:cNvSpPr/>
            <p:nvPr/>
          </p:nvSpPr>
          <p:spPr>
            <a:xfrm flipV="1">
              <a:off x="2406852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290" name="Straight Connector 72"/>
            <p:cNvSpPr/>
            <p:nvPr/>
          </p:nvSpPr>
          <p:spPr>
            <a:xfrm flipH="1">
              <a:off x="-1" y="2036402"/>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291" name="Straight Connector 73"/>
            <p:cNvSpPr/>
            <p:nvPr/>
          </p:nvSpPr>
          <p:spPr>
            <a:xfrm flipH="1">
              <a:off x="-1" y="373109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292" name="Straight Connector 74"/>
            <p:cNvSpPr/>
            <p:nvPr/>
          </p:nvSpPr>
          <p:spPr>
            <a:xfrm flipH="1">
              <a:off x="-1" y="543797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293" name="Straight Connector 75"/>
            <p:cNvSpPr/>
            <p:nvPr/>
          </p:nvSpPr>
          <p:spPr>
            <a:xfrm flipH="1">
              <a:off x="-1" y="714892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294" name="Straight Connector 76"/>
            <p:cNvSpPr/>
            <p:nvPr/>
          </p:nvSpPr>
          <p:spPr>
            <a:xfrm flipH="1">
              <a:off x="-1" y="885173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295" name="Straight Connector 77"/>
            <p:cNvSpPr/>
            <p:nvPr/>
          </p:nvSpPr>
          <p:spPr>
            <a:xfrm flipH="1">
              <a:off x="-1" y="1055861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296" name="Straight Connector 78"/>
            <p:cNvSpPr/>
            <p:nvPr/>
          </p:nvSpPr>
          <p:spPr>
            <a:xfrm flipH="1">
              <a:off x="-1" y="12277683"/>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297" name="Straight Connector 79"/>
            <p:cNvSpPr/>
            <p:nvPr/>
          </p:nvSpPr>
          <p:spPr>
            <a:xfrm flipH="1">
              <a:off x="-1" y="92693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298" name="Straight Connector 80"/>
            <p:cNvSpPr/>
            <p:nvPr/>
          </p:nvSpPr>
          <p:spPr>
            <a:xfrm flipH="1">
              <a:off x="-1" y="13365478"/>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299" name="Straight Connector 63"/>
            <p:cNvSpPr/>
            <p:nvPr/>
          </p:nvSpPr>
          <p:spPr>
            <a:xfrm flipH="1">
              <a:off x="24727414" y="2036402"/>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300" name="Straight Connector 64"/>
            <p:cNvSpPr/>
            <p:nvPr/>
          </p:nvSpPr>
          <p:spPr>
            <a:xfrm flipH="1">
              <a:off x="24727414" y="373109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301" name="Straight Connector 65"/>
            <p:cNvSpPr/>
            <p:nvPr/>
          </p:nvSpPr>
          <p:spPr>
            <a:xfrm flipH="1">
              <a:off x="24727414" y="543797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302" name="Straight Connector 66"/>
            <p:cNvSpPr/>
            <p:nvPr/>
          </p:nvSpPr>
          <p:spPr>
            <a:xfrm flipH="1">
              <a:off x="24727414" y="714485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303" name="Straight Connector 67"/>
            <p:cNvSpPr/>
            <p:nvPr/>
          </p:nvSpPr>
          <p:spPr>
            <a:xfrm flipH="1">
              <a:off x="24727414" y="885173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304" name="Straight Connector 68"/>
            <p:cNvSpPr/>
            <p:nvPr/>
          </p:nvSpPr>
          <p:spPr>
            <a:xfrm flipH="1">
              <a:off x="24727414" y="1055861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305" name="Straight Connector 69"/>
            <p:cNvSpPr/>
            <p:nvPr/>
          </p:nvSpPr>
          <p:spPr>
            <a:xfrm flipH="1">
              <a:off x="24727414" y="12277683"/>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306" name="Straight Connector 70"/>
            <p:cNvSpPr/>
            <p:nvPr/>
          </p:nvSpPr>
          <p:spPr>
            <a:xfrm flipH="1">
              <a:off x="24727414" y="92693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307" name="Straight Connector 71"/>
            <p:cNvSpPr/>
            <p:nvPr/>
          </p:nvSpPr>
          <p:spPr>
            <a:xfrm flipH="1">
              <a:off x="24727414" y="1336277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grpSp>
      <p:sp>
        <p:nvSpPr>
          <p:cNvPr id="1309" name="Let’s review your entitlements, current challenges and priorities."/>
          <p:cNvSpPr txBox="1"/>
          <p:nvPr/>
        </p:nvSpPr>
        <p:spPr>
          <a:xfrm>
            <a:off x="524459" y="52139"/>
            <a:ext cx="15441181" cy="8686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a:defRPr sz="13000">
                <a:solidFill>
                  <a:srgbClr val="FFFFFF"/>
                </a:solidFill>
                <a:latin typeface="IBM Plex Sans"/>
                <a:ea typeface="IBM Plex Sans"/>
                <a:cs typeface="IBM Plex Sans"/>
                <a:sym typeface="IBM Plex Sans"/>
              </a:defRPr>
            </a:lvl1pPr>
          </a:lstStyle>
          <a:p>
            <a:r>
              <a:t>Let’s review your entitlements, current challenges and priorities.</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1" name="Slide Number"/>
          <p:cNvSpPr txBox="1">
            <a:spLocks noGrp="1"/>
          </p:cNvSpPr>
          <p:nvPr>
            <p:ph type="sldNum" sz="quarter" idx="2"/>
          </p:nvPr>
        </p:nvSpPr>
        <p:spPr>
          <a:xfrm>
            <a:off x="23140772" y="12598399"/>
            <a:ext cx="297181" cy="508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a:t>
            </a:fld>
            <a:endParaRPr/>
          </a:p>
        </p:txBody>
      </p:sp>
      <p:graphicFrame>
        <p:nvGraphicFramePr>
          <p:cNvPr id="1312" name="Content Placeholder"/>
          <p:cNvGraphicFramePr/>
          <p:nvPr/>
        </p:nvGraphicFramePr>
        <p:xfrm>
          <a:off x="635000" y="3487561"/>
          <a:ext cx="23140804" cy="4427537"/>
        </p:xfrm>
        <a:graphic>
          <a:graphicData uri="http://schemas.openxmlformats.org/drawingml/2006/table">
            <a:tbl>
              <a:tblPr firstRow="1">
                <a:tableStyleId>{4C3C2611-4C71-4FC5-86AE-919BDF0F9419}</a:tableStyleId>
              </a:tblPr>
              <a:tblGrid>
                <a:gridCol w="5080000">
                  <a:extLst>
                    <a:ext uri="{9D8B030D-6E8A-4147-A177-3AD203B41FA5}">
                      <a16:colId xmlns:a16="http://schemas.microsoft.com/office/drawing/2014/main" val="20000"/>
                    </a:ext>
                  </a:extLst>
                </a:gridCol>
                <a:gridCol w="3305526">
                  <a:extLst>
                    <a:ext uri="{9D8B030D-6E8A-4147-A177-3AD203B41FA5}">
                      <a16:colId xmlns:a16="http://schemas.microsoft.com/office/drawing/2014/main" val="20001"/>
                    </a:ext>
                  </a:extLst>
                </a:gridCol>
                <a:gridCol w="3305526">
                  <a:extLst>
                    <a:ext uri="{9D8B030D-6E8A-4147-A177-3AD203B41FA5}">
                      <a16:colId xmlns:a16="http://schemas.microsoft.com/office/drawing/2014/main" val="20002"/>
                    </a:ext>
                  </a:extLst>
                </a:gridCol>
                <a:gridCol w="3305526">
                  <a:extLst>
                    <a:ext uri="{9D8B030D-6E8A-4147-A177-3AD203B41FA5}">
                      <a16:colId xmlns:a16="http://schemas.microsoft.com/office/drawing/2014/main" val="20003"/>
                    </a:ext>
                  </a:extLst>
                </a:gridCol>
                <a:gridCol w="8144226">
                  <a:extLst>
                    <a:ext uri="{9D8B030D-6E8A-4147-A177-3AD203B41FA5}">
                      <a16:colId xmlns:a16="http://schemas.microsoft.com/office/drawing/2014/main" val="20004"/>
                    </a:ext>
                  </a:extLst>
                </a:gridCol>
              </a:tblGrid>
              <a:tr h="808037">
                <a:tc>
                  <a:txBody>
                    <a:bodyPr/>
                    <a:lstStyle/>
                    <a:p>
                      <a:pPr algn="l" defTabSz="2438400">
                        <a:spcBef>
                          <a:spcPts val="1200"/>
                        </a:spcBef>
                        <a:defRPr sz="1800" b="0"/>
                      </a:pPr>
                      <a:r>
                        <a:rPr sz="2800" b="1">
                          <a:solidFill>
                            <a:srgbClr val="FFFFFF"/>
                          </a:solidFill>
                          <a:latin typeface="IBM Plex Sans"/>
                          <a:ea typeface="IBM Plex Sans"/>
                          <a:cs typeface="IBM Plex Sans"/>
                          <a:sym typeface="IBM Plex Sans"/>
                        </a:rPr>
                        <a:t>Your Entitlement</a:t>
                      </a:r>
                    </a:p>
                  </a:txBody>
                  <a:tcPr marL="165100" marR="165100" marT="165100" marB="1651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0F62FE"/>
                    </a:solidFill>
                  </a:tcPr>
                </a:tc>
                <a:tc>
                  <a:txBody>
                    <a:bodyPr/>
                    <a:lstStyle/>
                    <a:p>
                      <a:pPr algn="l" defTabSz="2438400">
                        <a:spcBef>
                          <a:spcPts val="1200"/>
                        </a:spcBef>
                        <a:defRPr sz="1800" b="0"/>
                      </a:pPr>
                      <a:r>
                        <a:rPr sz="2800" b="1">
                          <a:solidFill>
                            <a:srgbClr val="FFFFFF"/>
                          </a:solidFill>
                          <a:latin typeface="IBM Plex Sans"/>
                          <a:ea typeface="IBM Plex Sans"/>
                          <a:cs typeface="IBM Plex Sans"/>
                          <a:sym typeface="IBM Plex Sans"/>
                        </a:rPr>
                        <a:t>Status</a:t>
                      </a:r>
                    </a:p>
                  </a:txBody>
                  <a:tcPr marL="165100" marR="165100" marT="165100" marB="1651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0F62FE"/>
                    </a:solidFill>
                  </a:tcPr>
                </a:tc>
                <a:tc>
                  <a:txBody>
                    <a:bodyPr/>
                    <a:lstStyle/>
                    <a:p>
                      <a:pPr algn="l" defTabSz="2438400">
                        <a:spcBef>
                          <a:spcPts val="1200"/>
                        </a:spcBef>
                        <a:defRPr sz="1800" b="0"/>
                      </a:pPr>
                      <a:r>
                        <a:rPr sz="2800" b="1">
                          <a:solidFill>
                            <a:srgbClr val="FFFFFF"/>
                          </a:solidFill>
                          <a:latin typeface="IBM Plex Sans"/>
                          <a:ea typeface="IBM Plex Sans"/>
                          <a:cs typeface="IBM Plex Sans"/>
                          <a:sym typeface="IBM Plex Sans"/>
                        </a:rPr>
                        <a:t>Usage</a:t>
                      </a:r>
                    </a:p>
                  </a:txBody>
                  <a:tcPr marL="165100" marR="165100" marT="165100" marB="1651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0F62FE"/>
                    </a:solidFill>
                  </a:tcPr>
                </a:tc>
                <a:tc>
                  <a:txBody>
                    <a:bodyPr/>
                    <a:lstStyle/>
                    <a:p>
                      <a:pPr algn="l" defTabSz="2438400">
                        <a:spcBef>
                          <a:spcPts val="1200"/>
                        </a:spcBef>
                        <a:defRPr sz="1800" b="0"/>
                      </a:pPr>
                      <a:r>
                        <a:rPr sz="2800" b="1">
                          <a:solidFill>
                            <a:srgbClr val="FFFFFF"/>
                          </a:solidFill>
                          <a:latin typeface="IBM Plex Sans"/>
                          <a:ea typeface="IBM Plex Sans"/>
                          <a:cs typeface="IBM Plex Sans"/>
                          <a:sym typeface="IBM Plex Sans"/>
                        </a:rPr>
                        <a:t>First Subscribed</a:t>
                      </a:r>
                    </a:p>
                  </a:txBody>
                  <a:tcPr marL="165100" marR="165100" marT="165100" marB="1651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0F62FE"/>
                    </a:solidFill>
                  </a:tcPr>
                </a:tc>
                <a:tc>
                  <a:txBody>
                    <a:bodyPr/>
                    <a:lstStyle/>
                    <a:p>
                      <a:pPr algn="l" defTabSz="2438400">
                        <a:spcBef>
                          <a:spcPts val="1200"/>
                        </a:spcBef>
                        <a:defRPr sz="1800" b="0"/>
                      </a:pPr>
                      <a:r>
                        <a:rPr sz="2800" b="1">
                          <a:solidFill>
                            <a:srgbClr val="FFFFFF"/>
                          </a:solidFill>
                          <a:latin typeface="IBM Plex Sans"/>
                          <a:ea typeface="IBM Plex Sans"/>
                          <a:cs typeface="IBM Plex Sans"/>
                          <a:sym typeface="IBM Plex Sans"/>
                        </a:rPr>
                        <a:t>Existing use-case?</a:t>
                      </a:r>
                    </a:p>
                  </a:txBody>
                  <a:tcPr marL="165100" marR="165100" marT="165100" marB="1651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0F62FE"/>
                    </a:solidFill>
                  </a:tcPr>
                </a:tc>
                <a:extLst>
                  <a:ext uri="{0D108BD9-81ED-4DB2-BD59-A6C34878D82A}">
                    <a16:rowId xmlns:a16="http://schemas.microsoft.com/office/drawing/2014/main" val="10000"/>
                  </a:ext>
                </a:extLst>
              </a:tr>
              <a:tr h="723900">
                <a:tc>
                  <a:txBody>
                    <a:bodyPr/>
                    <a:lstStyle/>
                    <a:p>
                      <a:pPr algn="l" defTabSz="2438400">
                        <a:spcBef>
                          <a:spcPts val="1200"/>
                        </a:spcBef>
                        <a:defRPr sz="1800"/>
                      </a:pPr>
                      <a:r>
                        <a:rPr sz="2400">
                          <a:latin typeface="IBM Plex Sans"/>
                          <a:ea typeface="IBM Plex Sans"/>
                          <a:cs typeface="IBM Plex Sans"/>
                          <a:sym typeface="IBM Plex Sans"/>
                        </a:rPr>
                        <a:t>[Entitlement Name] </a:t>
                      </a: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1200"/>
                        </a:spcBef>
                        <a:defRPr sz="1800"/>
                      </a:pPr>
                      <a:r>
                        <a:rPr sz="2400">
                          <a:latin typeface="IBM Plex Sans"/>
                          <a:ea typeface="IBM Plex Sans"/>
                          <a:cs typeface="IBM Plex Sans"/>
                          <a:sym typeface="IBM Plex Sans"/>
                        </a:rPr>
                        <a:t>[Status]</a:t>
                      </a: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1200"/>
                        </a:spcBef>
                        <a:defRPr sz="1800"/>
                      </a:pPr>
                      <a:r>
                        <a:rPr sz="2400">
                          <a:latin typeface="IBM Plex Sans"/>
                          <a:ea typeface="IBM Plex Sans"/>
                          <a:cs typeface="IBM Plex Sans"/>
                          <a:sym typeface="IBM Plex Sans"/>
                        </a:rPr>
                        <a:t>[Date]</a:t>
                      </a: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1200"/>
                        </a:spcBef>
                        <a:defRPr sz="1800"/>
                      </a:pPr>
                      <a:r>
                        <a:rPr sz="2400">
                          <a:latin typeface="IBM Plex Sans"/>
                          <a:ea typeface="IBM Plex Sans"/>
                          <a:cs typeface="IBM Plex Sans"/>
                          <a:sym typeface="IBM Plex Sans"/>
                        </a:rPr>
                        <a:t>[Date]</a:t>
                      </a: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1200"/>
                        </a:spcBef>
                        <a:defRPr sz="1800"/>
                      </a:pPr>
                      <a:r>
                        <a:rPr sz="2400">
                          <a:latin typeface="IBM Plex Sans"/>
                          <a:ea typeface="IBM Plex Sans"/>
                          <a:cs typeface="IBM Plex Sans"/>
                          <a:sym typeface="IBM Plex Sans"/>
                        </a:rPr>
                        <a:t>[Summary]</a:t>
                      </a: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extLst>
                  <a:ext uri="{0D108BD9-81ED-4DB2-BD59-A6C34878D82A}">
                    <a16:rowId xmlns:a16="http://schemas.microsoft.com/office/drawing/2014/main" val="10001"/>
                  </a:ext>
                </a:extLst>
              </a:tr>
              <a:tr h="723900">
                <a:tc>
                  <a:txBody>
                    <a:bodyPr/>
                    <a:lstStyle/>
                    <a:p>
                      <a:pPr algn="l" defTabSz="2438400">
                        <a:spcBef>
                          <a:spcPts val="2200"/>
                        </a:spcBef>
                        <a:defRPr sz="2400">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extLst>
                  <a:ext uri="{0D108BD9-81ED-4DB2-BD59-A6C34878D82A}">
                    <a16:rowId xmlns:a16="http://schemas.microsoft.com/office/drawing/2014/main" val="10002"/>
                  </a:ext>
                </a:extLst>
              </a:tr>
              <a:tr h="723900">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extLst>
                  <a:ext uri="{0D108BD9-81ED-4DB2-BD59-A6C34878D82A}">
                    <a16:rowId xmlns:a16="http://schemas.microsoft.com/office/drawing/2014/main" val="10003"/>
                  </a:ext>
                </a:extLst>
              </a:tr>
              <a:tr h="723900">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extLst>
                  <a:ext uri="{0D108BD9-81ED-4DB2-BD59-A6C34878D82A}">
                    <a16:rowId xmlns:a16="http://schemas.microsoft.com/office/drawing/2014/main" val="10004"/>
                  </a:ext>
                </a:extLst>
              </a:tr>
              <a:tr h="723900">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extLst>
                  <a:ext uri="{0D108BD9-81ED-4DB2-BD59-A6C34878D82A}">
                    <a16:rowId xmlns:a16="http://schemas.microsoft.com/office/drawing/2014/main" val="10005"/>
                  </a:ext>
                </a:extLst>
              </a:tr>
            </a:tbl>
          </a:graphicData>
        </a:graphic>
      </p:graphicFrame>
      <p:sp>
        <p:nvSpPr>
          <p:cNvPr id="1313" name="Your current IBM entitlements"/>
          <p:cNvSpPr txBox="1"/>
          <p:nvPr/>
        </p:nvSpPr>
        <p:spPr>
          <a:xfrm>
            <a:off x="635000" y="406400"/>
            <a:ext cx="23084537" cy="12694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lgn="l" defTabSz="2438400">
              <a:lnSpc>
                <a:spcPct val="90000"/>
              </a:lnSpc>
              <a:defRPr sz="6400">
                <a:solidFill>
                  <a:srgbClr val="000000"/>
                </a:solidFill>
                <a:latin typeface="IBM Plex Sans"/>
                <a:ea typeface="IBM Plex Sans"/>
                <a:cs typeface="IBM Plex Sans"/>
                <a:sym typeface="IBM Plex Sans"/>
              </a:defRPr>
            </a:lvl1pPr>
          </a:lstStyle>
          <a:p>
            <a:r>
              <a:t>Your current IBM entitlements</a:t>
            </a:r>
          </a:p>
        </p:txBody>
      </p:sp>
      <p:sp>
        <p:nvSpPr>
          <p:cNvPr id="1314" name="Star"/>
          <p:cNvSpPr/>
          <p:nvPr/>
        </p:nvSpPr>
        <p:spPr>
          <a:xfrm>
            <a:off x="19262729" y="343107"/>
            <a:ext cx="4185515" cy="41676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chemeClr val="accent5">
              <a:hueOff val="-82419"/>
              <a:satOff val="-9513"/>
              <a:lumOff val="-16343"/>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15" name="Note to CSMer…"/>
          <p:cNvSpPr txBox="1"/>
          <p:nvPr/>
        </p:nvSpPr>
        <p:spPr>
          <a:xfrm>
            <a:off x="20110251" y="1360137"/>
            <a:ext cx="2490471" cy="213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defTabSz="457200">
              <a:defRPr b="1">
                <a:solidFill>
                  <a:srgbClr val="FFFFFF"/>
                </a:solidFill>
                <a:latin typeface="IBM Plex Sans"/>
                <a:ea typeface="IBM Plex Sans"/>
                <a:cs typeface="IBM Plex Sans"/>
                <a:sym typeface="IBM Plex Sans"/>
              </a:defRPr>
            </a:pPr>
            <a:r>
              <a:t>Note to CSMer</a:t>
            </a:r>
            <a:endParaRPr b="0"/>
          </a:p>
          <a:p>
            <a:pPr defTabSz="457200">
              <a:defRPr>
                <a:solidFill>
                  <a:srgbClr val="FFFFFF"/>
                </a:solidFill>
                <a:latin typeface="IBM Plex Sans"/>
                <a:ea typeface="IBM Plex Sans"/>
                <a:cs typeface="IBM Plex Sans"/>
                <a:sym typeface="IBM Plex Sans"/>
              </a:defRPr>
            </a:pPr>
            <a:r>
              <a:t>Fill this in or paste a screenshot from Gainsight.</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9" name="Rectangle"/>
          <p:cNvSpPr/>
          <p:nvPr/>
        </p:nvSpPr>
        <p:spPr>
          <a:xfrm>
            <a:off x="12817634" y="2805036"/>
            <a:ext cx="10970097" cy="9500060"/>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0" name="Rectangle"/>
          <p:cNvSpPr/>
          <p:nvPr/>
        </p:nvSpPr>
        <p:spPr>
          <a:xfrm>
            <a:off x="633230" y="2805036"/>
            <a:ext cx="10970098" cy="9500060"/>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21" name="Slide Number"/>
          <p:cNvSpPr txBox="1">
            <a:spLocks noGrp="1"/>
          </p:cNvSpPr>
          <p:nvPr>
            <p:ph type="sldNum" sz="quarter" idx="2"/>
          </p:nvPr>
        </p:nvSpPr>
        <p:spPr>
          <a:xfrm>
            <a:off x="23140772" y="12598399"/>
            <a:ext cx="297181" cy="508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a:t>
            </a:fld>
            <a:endParaRPr/>
          </a:p>
        </p:txBody>
      </p:sp>
      <p:sp>
        <p:nvSpPr>
          <p:cNvPr id="1322" name="Goals:…"/>
          <p:cNvSpPr txBox="1"/>
          <p:nvPr/>
        </p:nvSpPr>
        <p:spPr>
          <a:xfrm>
            <a:off x="823730" y="2857054"/>
            <a:ext cx="10854522" cy="1041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2800" b="1">
                <a:solidFill>
                  <a:srgbClr val="0F62FE"/>
                </a:solidFill>
                <a:latin typeface="IBM Plex Sans"/>
                <a:ea typeface="IBM Plex Sans"/>
                <a:cs typeface="IBM Plex Sans"/>
                <a:sym typeface="IBM Plex Sans"/>
              </a:defRPr>
            </a:pPr>
            <a:r>
              <a:t>Goals: </a:t>
            </a:r>
          </a:p>
          <a:p>
            <a:pPr algn="l">
              <a:defRPr sz="2800">
                <a:solidFill>
                  <a:srgbClr val="000000"/>
                </a:solidFill>
                <a:latin typeface="IBM Plex Sans"/>
                <a:ea typeface="IBM Plex Sans"/>
                <a:cs typeface="IBM Plex Sans"/>
                <a:sym typeface="IBM Plex Sans"/>
              </a:defRPr>
            </a:pPr>
            <a:r>
              <a:t>What do you want to achieve with your IBM entitlements?</a:t>
            </a:r>
          </a:p>
        </p:txBody>
      </p:sp>
      <p:sp>
        <p:nvSpPr>
          <p:cNvPr id="1323" name="Working well:…"/>
          <p:cNvSpPr txBox="1"/>
          <p:nvPr/>
        </p:nvSpPr>
        <p:spPr>
          <a:xfrm>
            <a:off x="13008134" y="2857054"/>
            <a:ext cx="10669510" cy="1041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defRPr sz="2800" b="1">
                <a:solidFill>
                  <a:srgbClr val="0F62FE"/>
                </a:solidFill>
                <a:latin typeface="IBM Plex Sans"/>
                <a:ea typeface="IBM Plex Sans"/>
                <a:cs typeface="IBM Plex Sans"/>
                <a:sym typeface="IBM Plex Sans"/>
              </a:defRPr>
            </a:pPr>
            <a:r>
              <a:t>Working well: </a:t>
            </a:r>
          </a:p>
          <a:p>
            <a:pPr algn="l">
              <a:defRPr sz="2800">
                <a:solidFill>
                  <a:srgbClr val="000000"/>
                </a:solidFill>
                <a:latin typeface="IBM Plex Sans"/>
                <a:ea typeface="IBM Plex Sans"/>
                <a:cs typeface="IBM Plex Sans"/>
                <a:sym typeface="IBM Plex Sans"/>
              </a:defRPr>
            </a:pPr>
            <a:r>
              <a:t>What's working well with your entitlements?</a:t>
            </a:r>
          </a:p>
        </p:txBody>
      </p:sp>
      <p:sp>
        <p:nvSpPr>
          <p:cNvPr id="1324" name="Your current IBM entitlements"/>
          <p:cNvSpPr txBox="1"/>
          <p:nvPr/>
        </p:nvSpPr>
        <p:spPr>
          <a:xfrm>
            <a:off x="635000" y="406400"/>
            <a:ext cx="23084537" cy="12694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lgn="l" defTabSz="2438400">
              <a:lnSpc>
                <a:spcPct val="90000"/>
              </a:lnSpc>
              <a:defRPr sz="6400">
                <a:solidFill>
                  <a:srgbClr val="000000"/>
                </a:solidFill>
                <a:latin typeface="IBM Plex Sans"/>
                <a:ea typeface="IBM Plex Sans"/>
                <a:cs typeface="IBM Plex Sans"/>
                <a:sym typeface="IBM Plex Sans"/>
              </a:defRPr>
            </a:lvl1pPr>
          </a:lstStyle>
          <a:p>
            <a:r>
              <a:t>Your current IBM entitlements</a:t>
            </a:r>
          </a:p>
        </p:txBody>
      </p:sp>
      <p:sp>
        <p:nvSpPr>
          <p:cNvPr id="1325" name="Goal"/>
          <p:cNvSpPr/>
          <p:nvPr/>
        </p:nvSpPr>
        <p:spPr>
          <a:xfrm>
            <a:off x="3663219" y="4454766"/>
            <a:ext cx="2286001" cy="2286001"/>
          </a:xfrm>
          <a:prstGeom prst="rect">
            <a:avLst/>
          </a:prstGeom>
          <a:solidFill>
            <a:srgbClr val="D4BB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r>
              <a:t>Goal</a:t>
            </a:r>
          </a:p>
        </p:txBody>
      </p:sp>
      <p:sp>
        <p:nvSpPr>
          <p:cNvPr id="1326" name="Goal"/>
          <p:cNvSpPr/>
          <p:nvPr/>
        </p:nvSpPr>
        <p:spPr>
          <a:xfrm>
            <a:off x="6287338" y="4454766"/>
            <a:ext cx="2286001" cy="2286001"/>
          </a:xfrm>
          <a:prstGeom prst="rect">
            <a:avLst/>
          </a:prstGeom>
          <a:solidFill>
            <a:srgbClr val="D4BB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r>
              <a:t>Goal</a:t>
            </a:r>
          </a:p>
        </p:txBody>
      </p:sp>
      <p:sp>
        <p:nvSpPr>
          <p:cNvPr id="1327" name="Goal"/>
          <p:cNvSpPr/>
          <p:nvPr/>
        </p:nvSpPr>
        <p:spPr>
          <a:xfrm>
            <a:off x="8911456" y="4454766"/>
            <a:ext cx="2286001" cy="2286001"/>
          </a:xfrm>
          <a:prstGeom prst="rect">
            <a:avLst/>
          </a:prstGeom>
          <a:solidFill>
            <a:srgbClr val="D4BB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r>
              <a:t>Goal</a:t>
            </a:r>
          </a:p>
        </p:txBody>
      </p:sp>
      <p:sp>
        <p:nvSpPr>
          <p:cNvPr id="1328" name="[Fill in with what you know about the customer’s goals.]"/>
          <p:cNvSpPr/>
          <p:nvPr/>
        </p:nvSpPr>
        <p:spPr>
          <a:xfrm>
            <a:off x="1039101" y="4456643"/>
            <a:ext cx="2286001" cy="2286001"/>
          </a:xfrm>
          <a:prstGeom prst="rect">
            <a:avLst/>
          </a:prstGeom>
          <a:solidFill>
            <a:srgbClr val="D4BB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r>
              <a:t>[Fill in with what you know about the customer’s goals.]</a:t>
            </a:r>
          </a:p>
        </p:txBody>
      </p:sp>
      <p:sp>
        <p:nvSpPr>
          <p:cNvPr id="1329" name="Goal"/>
          <p:cNvSpPr/>
          <p:nvPr/>
        </p:nvSpPr>
        <p:spPr>
          <a:xfrm>
            <a:off x="1039101" y="7122918"/>
            <a:ext cx="2286001" cy="2286001"/>
          </a:xfrm>
          <a:prstGeom prst="rect">
            <a:avLst/>
          </a:prstGeom>
          <a:solidFill>
            <a:srgbClr val="D4BB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r>
              <a:t>Goal</a:t>
            </a:r>
          </a:p>
        </p:txBody>
      </p:sp>
      <p:sp>
        <p:nvSpPr>
          <p:cNvPr id="1330" name="Goal"/>
          <p:cNvSpPr/>
          <p:nvPr/>
        </p:nvSpPr>
        <p:spPr>
          <a:xfrm>
            <a:off x="3663219" y="7126445"/>
            <a:ext cx="2286001" cy="2286001"/>
          </a:xfrm>
          <a:prstGeom prst="rect">
            <a:avLst/>
          </a:prstGeom>
          <a:solidFill>
            <a:srgbClr val="D4BB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r>
              <a:t>Goal</a:t>
            </a:r>
          </a:p>
        </p:txBody>
      </p:sp>
      <p:sp>
        <p:nvSpPr>
          <p:cNvPr id="1331" name="Goal"/>
          <p:cNvSpPr/>
          <p:nvPr/>
        </p:nvSpPr>
        <p:spPr>
          <a:xfrm>
            <a:off x="6287338" y="7122918"/>
            <a:ext cx="2286001" cy="2286001"/>
          </a:xfrm>
          <a:prstGeom prst="rect">
            <a:avLst/>
          </a:prstGeom>
          <a:solidFill>
            <a:srgbClr val="D4BB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r>
              <a:t>Goal</a:t>
            </a:r>
          </a:p>
        </p:txBody>
      </p:sp>
      <p:sp>
        <p:nvSpPr>
          <p:cNvPr id="1332" name="Goal"/>
          <p:cNvSpPr/>
          <p:nvPr/>
        </p:nvSpPr>
        <p:spPr>
          <a:xfrm>
            <a:off x="8911456" y="7122918"/>
            <a:ext cx="2286001" cy="2286001"/>
          </a:xfrm>
          <a:prstGeom prst="rect">
            <a:avLst/>
          </a:prstGeom>
          <a:solidFill>
            <a:srgbClr val="D4BB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r>
              <a:t>Goal</a:t>
            </a:r>
          </a:p>
        </p:txBody>
      </p:sp>
      <p:sp>
        <p:nvSpPr>
          <p:cNvPr id="1333" name="Goal"/>
          <p:cNvSpPr/>
          <p:nvPr/>
        </p:nvSpPr>
        <p:spPr>
          <a:xfrm>
            <a:off x="1039101" y="9787316"/>
            <a:ext cx="2286001" cy="2286001"/>
          </a:xfrm>
          <a:prstGeom prst="rect">
            <a:avLst/>
          </a:prstGeom>
          <a:solidFill>
            <a:srgbClr val="D4BB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r>
              <a:t>Goal</a:t>
            </a:r>
          </a:p>
        </p:txBody>
      </p:sp>
      <p:sp>
        <p:nvSpPr>
          <p:cNvPr id="1334" name="Goal"/>
          <p:cNvSpPr/>
          <p:nvPr/>
        </p:nvSpPr>
        <p:spPr>
          <a:xfrm>
            <a:off x="3663219" y="9790843"/>
            <a:ext cx="2286001" cy="2286001"/>
          </a:xfrm>
          <a:prstGeom prst="rect">
            <a:avLst/>
          </a:prstGeom>
          <a:solidFill>
            <a:srgbClr val="D4BB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r>
              <a:t>Goal</a:t>
            </a:r>
          </a:p>
        </p:txBody>
      </p:sp>
      <p:sp>
        <p:nvSpPr>
          <p:cNvPr id="1335" name="Goal"/>
          <p:cNvSpPr/>
          <p:nvPr/>
        </p:nvSpPr>
        <p:spPr>
          <a:xfrm>
            <a:off x="6287338" y="9787316"/>
            <a:ext cx="2286001" cy="2286001"/>
          </a:xfrm>
          <a:prstGeom prst="rect">
            <a:avLst/>
          </a:prstGeom>
          <a:solidFill>
            <a:srgbClr val="D4BB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r>
              <a:t>Goal</a:t>
            </a:r>
          </a:p>
        </p:txBody>
      </p:sp>
      <p:sp>
        <p:nvSpPr>
          <p:cNvPr id="1336" name="Goal"/>
          <p:cNvSpPr/>
          <p:nvPr/>
        </p:nvSpPr>
        <p:spPr>
          <a:xfrm>
            <a:off x="8911456" y="9787316"/>
            <a:ext cx="2286001" cy="2286001"/>
          </a:xfrm>
          <a:prstGeom prst="rect">
            <a:avLst/>
          </a:prstGeom>
          <a:solidFill>
            <a:srgbClr val="D4BB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r>
              <a:t>Goal</a:t>
            </a:r>
          </a:p>
        </p:txBody>
      </p:sp>
      <p:sp>
        <p:nvSpPr>
          <p:cNvPr id="1337" name="+"/>
          <p:cNvSpPr/>
          <p:nvPr/>
        </p:nvSpPr>
        <p:spPr>
          <a:xfrm>
            <a:off x="15834636" y="4454766"/>
            <a:ext cx="2286001" cy="2286001"/>
          </a:xfrm>
          <a:prstGeom prst="rect">
            <a:avLst/>
          </a:prstGeom>
          <a:solidFill>
            <a:srgbClr val="9EF0F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r>
              <a:t>+</a:t>
            </a:r>
          </a:p>
        </p:txBody>
      </p:sp>
      <p:sp>
        <p:nvSpPr>
          <p:cNvPr id="1338" name="+"/>
          <p:cNvSpPr/>
          <p:nvPr/>
        </p:nvSpPr>
        <p:spPr>
          <a:xfrm>
            <a:off x="18458755" y="4454766"/>
            <a:ext cx="2286001" cy="2286001"/>
          </a:xfrm>
          <a:prstGeom prst="rect">
            <a:avLst/>
          </a:prstGeom>
          <a:solidFill>
            <a:srgbClr val="9EF0F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r>
              <a:t>+</a:t>
            </a:r>
          </a:p>
        </p:txBody>
      </p:sp>
      <p:sp>
        <p:nvSpPr>
          <p:cNvPr id="1339" name="+"/>
          <p:cNvSpPr/>
          <p:nvPr/>
        </p:nvSpPr>
        <p:spPr>
          <a:xfrm>
            <a:off x="21082872" y="4454766"/>
            <a:ext cx="2286001" cy="2286001"/>
          </a:xfrm>
          <a:prstGeom prst="rect">
            <a:avLst/>
          </a:prstGeom>
          <a:solidFill>
            <a:srgbClr val="9EF0F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r>
              <a:t>+</a:t>
            </a:r>
          </a:p>
        </p:txBody>
      </p:sp>
      <p:sp>
        <p:nvSpPr>
          <p:cNvPr id="1340" name="+"/>
          <p:cNvSpPr/>
          <p:nvPr/>
        </p:nvSpPr>
        <p:spPr>
          <a:xfrm>
            <a:off x="13210517" y="4456643"/>
            <a:ext cx="2286001" cy="2286001"/>
          </a:xfrm>
          <a:prstGeom prst="rect">
            <a:avLst/>
          </a:prstGeom>
          <a:solidFill>
            <a:srgbClr val="9EF0F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r>
              <a:t>+</a:t>
            </a:r>
          </a:p>
        </p:txBody>
      </p:sp>
      <p:sp>
        <p:nvSpPr>
          <p:cNvPr id="1341" name="+"/>
          <p:cNvSpPr/>
          <p:nvPr/>
        </p:nvSpPr>
        <p:spPr>
          <a:xfrm>
            <a:off x="13210517" y="7122918"/>
            <a:ext cx="2286001" cy="2286001"/>
          </a:xfrm>
          <a:prstGeom prst="rect">
            <a:avLst/>
          </a:prstGeom>
          <a:solidFill>
            <a:srgbClr val="9EF0F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r>
              <a:t>+</a:t>
            </a:r>
          </a:p>
        </p:txBody>
      </p:sp>
      <p:sp>
        <p:nvSpPr>
          <p:cNvPr id="1342" name="+"/>
          <p:cNvSpPr/>
          <p:nvPr/>
        </p:nvSpPr>
        <p:spPr>
          <a:xfrm>
            <a:off x="15834636" y="7126445"/>
            <a:ext cx="2286001" cy="2286001"/>
          </a:xfrm>
          <a:prstGeom prst="rect">
            <a:avLst/>
          </a:prstGeom>
          <a:solidFill>
            <a:srgbClr val="9EF0F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r>
              <a:t>+</a:t>
            </a:r>
          </a:p>
        </p:txBody>
      </p:sp>
      <p:sp>
        <p:nvSpPr>
          <p:cNvPr id="1343" name="+"/>
          <p:cNvSpPr/>
          <p:nvPr/>
        </p:nvSpPr>
        <p:spPr>
          <a:xfrm>
            <a:off x="18458755" y="7122918"/>
            <a:ext cx="2286001" cy="2286001"/>
          </a:xfrm>
          <a:prstGeom prst="rect">
            <a:avLst/>
          </a:prstGeom>
          <a:solidFill>
            <a:srgbClr val="9EF0F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r>
              <a:t>+</a:t>
            </a:r>
          </a:p>
        </p:txBody>
      </p:sp>
      <p:sp>
        <p:nvSpPr>
          <p:cNvPr id="1344" name="+"/>
          <p:cNvSpPr/>
          <p:nvPr/>
        </p:nvSpPr>
        <p:spPr>
          <a:xfrm>
            <a:off x="21082872" y="7122918"/>
            <a:ext cx="2286001" cy="2286001"/>
          </a:xfrm>
          <a:prstGeom prst="rect">
            <a:avLst/>
          </a:prstGeom>
          <a:solidFill>
            <a:srgbClr val="9EF0F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r>
              <a:t>+</a:t>
            </a:r>
          </a:p>
        </p:txBody>
      </p:sp>
      <p:sp>
        <p:nvSpPr>
          <p:cNvPr id="1345" name="+"/>
          <p:cNvSpPr/>
          <p:nvPr/>
        </p:nvSpPr>
        <p:spPr>
          <a:xfrm>
            <a:off x="13210517" y="9787316"/>
            <a:ext cx="2286001" cy="2286001"/>
          </a:xfrm>
          <a:prstGeom prst="rect">
            <a:avLst/>
          </a:prstGeom>
          <a:solidFill>
            <a:srgbClr val="9EF0F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r>
              <a:t>+</a:t>
            </a:r>
          </a:p>
        </p:txBody>
      </p:sp>
      <p:sp>
        <p:nvSpPr>
          <p:cNvPr id="1346" name="+"/>
          <p:cNvSpPr/>
          <p:nvPr/>
        </p:nvSpPr>
        <p:spPr>
          <a:xfrm>
            <a:off x="15834636" y="9790843"/>
            <a:ext cx="2286001" cy="2286001"/>
          </a:xfrm>
          <a:prstGeom prst="rect">
            <a:avLst/>
          </a:prstGeom>
          <a:solidFill>
            <a:srgbClr val="9EF0F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r>
              <a:t>+</a:t>
            </a:r>
          </a:p>
        </p:txBody>
      </p:sp>
      <p:sp>
        <p:nvSpPr>
          <p:cNvPr id="1347" name="+"/>
          <p:cNvSpPr/>
          <p:nvPr/>
        </p:nvSpPr>
        <p:spPr>
          <a:xfrm>
            <a:off x="18458755" y="9787316"/>
            <a:ext cx="2286001" cy="2286001"/>
          </a:xfrm>
          <a:prstGeom prst="rect">
            <a:avLst/>
          </a:prstGeom>
          <a:solidFill>
            <a:srgbClr val="9EF0F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r>
              <a:t>+</a:t>
            </a:r>
          </a:p>
        </p:txBody>
      </p:sp>
      <p:sp>
        <p:nvSpPr>
          <p:cNvPr id="1348" name="+"/>
          <p:cNvSpPr/>
          <p:nvPr/>
        </p:nvSpPr>
        <p:spPr>
          <a:xfrm>
            <a:off x="21082872" y="9787316"/>
            <a:ext cx="2286001" cy="2286001"/>
          </a:xfrm>
          <a:prstGeom prst="rect">
            <a:avLst/>
          </a:prstGeom>
          <a:solidFill>
            <a:srgbClr val="9EF0F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r>
              <a:t>+</a:t>
            </a:r>
          </a:p>
        </p:txBody>
      </p:sp>
      <p:sp>
        <p:nvSpPr>
          <p:cNvPr id="1349" name="Star"/>
          <p:cNvSpPr/>
          <p:nvPr/>
        </p:nvSpPr>
        <p:spPr>
          <a:xfrm>
            <a:off x="19262729" y="343107"/>
            <a:ext cx="4185515" cy="41676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chemeClr val="accent5">
              <a:hueOff val="-82419"/>
              <a:satOff val="-9513"/>
              <a:lumOff val="-16343"/>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350" name="Note to CSMer…"/>
          <p:cNvSpPr txBox="1"/>
          <p:nvPr/>
        </p:nvSpPr>
        <p:spPr>
          <a:xfrm>
            <a:off x="20110251" y="1360137"/>
            <a:ext cx="2490471" cy="2540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defTabSz="457200">
              <a:defRPr b="1">
                <a:solidFill>
                  <a:srgbClr val="FFFFFF"/>
                </a:solidFill>
                <a:latin typeface="IBM Plex Sans"/>
                <a:ea typeface="IBM Plex Sans"/>
                <a:cs typeface="IBM Plex Sans"/>
                <a:sym typeface="IBM Plex Sans"/>
              </a:defRPr>
            </a:pPr>
            <a:r>
              <a:t>Note to CSMer</a:t>
            </a:r>
            <a:endParaRPr b="0"/>
          </a:p>
          <a:p>
            <a:pPr defTabSz="457200">
              <a:defRPr>
                <a:solidFill>
                  <a:srgbClr val="FFFFFF"/>
                </a:solidFill>
                <a:latin typeface="IBM Plex Sans"/>
                <a:ea typeface="IBM Plex Sans"/>
                <a:cs typeface="IBM Plex Sans"/>
                <a:sym typeface="IBM Plex Sans"/>
              </a:defRPr>
            </a:pPr>
            <a:r>
              <a:t>Pre-fill this with what you know and then update with the customer.</a:t>
            </a:r>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1777</Words>
  <Application>Microsoft Macintosh PowerPoint</Application>
  <PresentationFormat>Custom</PresentationFormat>
  <Paragraphs>311</Paragraphs>
  <Slides>20</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vt:lpstr>
      <vt:lpstr>Calibri</vt:lpstr>
      <vt:lpstr>Helvetica Neue</vt:lpstr>
      <vt:lpstr>Helvetica Neue Medium</vt:lpstr>
      <vt:lpstr>IBM Plex Sans</vt:lpstr>
      <vt:lpstr>IBM Plex Sans Light</vt:lpstr>
      <vt:lpstr>IBM Plex Sans Medium</vt:lpstr>
      <vt:lpstr>IBM Plex Sans SemiBold</vt:lpstr>
      <vt:lpstr>Times Roman</vt:lpstr>
      <vt:lpstr>21_BasicWhite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Susan LaFera</cp:lastModifiedBy>
  <cp:revision>6</cp:revision>
  <dcterms:modified xsi:type="dcterms:W3CDTF">2023-05-30T20:26:06Z</dcterms:modified>
</cp:coreProperties>
</file>